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78" r:id="rId9"/>
    <p:sldId id="279" r:id="rId10"/>
    <p:sldId id="280" r:id="rId11"/>
    <p:sldId id="273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71B2DC-9192-45AC-8B8E-3246B98988B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9BADFA-455C-461C-AD43-67D049CC3C9E}">
      <dgm:prSet phldrT="[Texte]"/>
      <dgm:spPr/>
      <dgm:t>
        <a:bodyPr/>
        <a:lstStyle/>
        <a:p>
          <a:r>
            <a:rPr lang="fr-FR" b="1" dirty="0" smtClean="0">
              <a:solidFill>
                <a:srgbClr val="C00000"/>
              </a:solidFill>
            </a:rPr>
            <a:t>BTS CG</a:t>
          </a:r>
          <a:endParaRPr lang="fr-FR" b="1" dirty="0">
            <a:solidFill>
              <a:srgbClr val="C00000"/>
            </a:solidFill>
          </a:endParaRPr>
        </a:p>
      </dgm:t>
    </dgm:pt>
    <dgm:pt modelId="{5335D065-274F-4DCE-BE3B-D46130307497}" type="parTrans" cxnId="{847F2E86-FCB5-412E-A10B-563E7137FDEE}">
      <dgm:prSet/>
      <dgm:spPr/>
      <dgm:t>
        <a:bodyPr/>
        <a:lstStyle/>
        <a:p>
          <a:endParaRPr lang="fr-FR"/>
        </a:p>
      </dgm:t>
    </dgm:pt>
    <dgm:pt modelId="{87EC2D16-385A-4CDE-A8C3-76261D0D19A0}" type="sibTrans" cxnId="{847F2E86-FCB5-412E-A10B-563E7137FDEE}">
      <dgm:prSet/>
      <dgm:spPr/>
      <dgm:t>
        <a:bodyPr/>
        <a:lstStyle/>
        <a:p>
          <a:endParaRPr lang="fr-FR"/>
        </a:p>
      </dgm:t>
    </dgm:pt>
    <dgm:pt modelId="{A96971AD-AD2D-433D-B8BD-1A05AEC8DD0D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COMPTA</a:t>
          </a:r>
          <a:endParaRPr lang="fr-FR" dirty="0">
            <a:solidFill>
              <a:srgbClr val="C00000"/>
            </a:solidFill>
          </a:endParaRPr>
        </a:p>
      </dgm:t>
    </dgm:pt>
    <dgm:pt modelId="{E128255B-CBA0-4A8B-A308-D7FCB69A355F}" type="parTrans" cxnId="{90ECEE04-A60E-4C48-B2D1-2279CC514121}">
      <dgm:prSet/>
      <dgm:spPr/>
      <dgm:t>
        <a:bodyPr/>
        <a:lstStyle/>
        <a:p>
          <a:endParaRPr lang="fr-FR"/>
        </a:p>
      </dgm:t>
    </dgm:pt>
    <dgm:pt modelId="{D40C2C1E-C17F-4377-AD83-58BD2D80CEAD}" type="sibTrans" cxnId="{90ECEE04-A60E-4C48-B2D1-2279CC514121}">
      <dgm:prSet/>
      <dgm:spPr/>
      <dgm:t>
        <a:bodyPr/>
        <a:lstStyle/>
        <a:p>
          <a:endParaRPr lang="fr-FR"/>
        </a:p>
      </dgm:t>
    </dgm:pt>
    <dgm:pt modelId="{240C185D-1C1B-40A9-91AB-B74E0544F8D2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FISCALITE</a:t>
          </a:r>
          <a:endParaRPr lang="fr-FR" dirty="0">
            <a:solidFill>
              <a:srgbClr val="C00000"/>
            </a:solidFill>
          </a:endParaRPr>
        </a:p>
      </dgm:t>
    </dgm:pt>
    <dgm:pt modelId="{64D2B77D-269A-473B-9BCD-30DA35BC35C2}" type="parTrans" cxnId="{11DA7241-DE43-429C-B245-DB0A53A11B2C}">
      <dgm:prSet/>
      <dgm:spPr/>
      <dgm:t>
        <a:bodyPr/>
        <a:lstStyle/>
        <a:p>
          <a:endParaRPr lang="fr-FR"/>
        </a:p>
      </dgm:t>
    </dgm:pt>
    <dgm:pt modelId="{D3E60CD9-2BD6-4626-BFF4-DC590FEB7D7B}" type="sibTrans" cxnId="{11DA7241-DE43-429C-B245-DB0A53A11B2C}">
      <dgm:prSet/>
      <dgm:spPr/>
      <dgm:t>
        <a:bodyPr/>
        <a:lstStyle/>
        <a:p>
          <a:endParaRPr lang="fr-FR"/>
        </a:p>
      </dgm:t>
    </dgm:pt>
    <dgm:pt modelId="{6C39B7A2-1FE0-4284-96F0-338B897D321C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BILAN</a:t>
          </a:r>
          <a:endParaRPr lang="fr-FR" dirty="0">
            <a:solidFill>
              <a:srgbClr val="C00000"/>
            </a:solidFill>
          </a:endParaRPr>
        </a:p>
      </dgm:t>
    </dgm:pt>
    <dgm:pt modelId="{ED62556E-B35A-4B77-9EBD-60E813F5763E}" type="parTrans" cxnId="{CBEDC4E0-8A3A-4C56-B82F-D077EE8CE2C6}">
      <dgm:prSet/>
      <dgm:spPr/>
      <dgm:t>
        <a:bodyPr/>
        <a:lstStyle/>
        <a:p>
          <a:endParaRPr lang="fr-FR"/>
        </a:p>
      </dgm:t>
    </dgm:pt>
    <dgm:pt modelId="{44AB15F8-1A5A-4E9F-8115-E8C66676CC4C}" type="sibTrans" cxnId="{CBEDC4E0-8A3A-4C56-B82F-D077EE8CE2C6}">
      <dgm:prSet/>
      <dgm:spPr/>
      <dgm:t>
        <a:bodyPr/>
        <a:lstStyle/>
        <a:p>
          <a:endParaRPr lang="fr-FR"/>
        </a:p>
      </dgm:t>
    </dgm:pt>
    <dgm:pt modelId="{C0549ACC-377E-42A0-901E-F2F3EC38A70A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PAIE</a:t>
          </a:r>
          <a:endParaRPr lang="fr-FR" dirty="0">
            <a:solidFill>
              <a:srgbClr val="C00000"/>
            </a:solidFill>
          </a:endParaRPr>
        </a:p>
      </dgm:t>
    </dgm:pt>
    <dgm:pt modelId="{6CD0C6AA-8E59-49F4-92CD-6642A880693F}" type="parTrans" cxnId="{8D6C8F1F-1E72-41BC-A875-9B694FFF91A9}">
      <dgm:prSet/>
      <dgm:spPr/>
      <dgm:t>
        <a:bodyPr/>
        <a:lstStyle/>
        <a:p>
          <a:endParaRPr lang="fr-FR"/>
        </a:p>
      </dgm:t>
    </dgm:pt>
    <dgm:pt modelId="{E78A0A3E-F1E1-471F-B98F-6C281BC6463A}" type="sibTrans" cxnId="{8D6C8F1F-1E72-41BC-A875-9B694FFF91A9}">
      <dgm:prSet/>
      <dgm:spPr/>
      <dgm:t>
        <a:bodyPr/>
        <a:lstStyle/>
        <a:p>
          <a:endParaRPr lang="fr-FR"/>
        </a:p>
      </dgm:t>
    </dgm:pt>
    <dgm:pt modelId="{FBB6AA29-4092-4DAF-B336-B278CAC97CFD}" type="pres">
      <dgm:prSet presAssocID="{8C71B2DC-9192-45AC-8B8E-3246B98988B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DF19AC-FF78-4953-8CA9-8081259DEA5B}" type="pres">
      <dgm:prSet presAssocID="{8C71B2DC-9192-45AC-8B8E-3246B98988BC}" presName="matrix" presStyleCnt="0"/>
      <dgm:spPr/>
    </dgm:pt>
    <dgm:pt modelId="{1A286F2D-B56D-4625-8AF7-91187B58EA6B}" type="pres">
      <dgm:prSet presAssocID="{8C71B2DC-9192-45AC-8B8E-3246B98988BC}" presName="tile1" presStyleLbl="node1" presStyleIdx="0" presStyleCnt="4"/>
      <dgm:spPr/>
      <dgm:t>
        <a:bodyPr/>
        <a:lstStyle/>
        <a:p>
          <a:endParaRPr lang="fr-FR"/>
        </a:p>
      </dgm:t>
    </dgm:pt>
    <dgm:pt modelId="{2C3F9313-A51F-48BD-B1CD-FD51B6D4BA49}" type="pres">
      <dgm:prSet presAssocID="{8C71B2DC-9192-45AC-8B8E-3246B98988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2E37F7-E445-48C6-9D38-321D7844BD07}" type="pres">
      <dgm:prSet presAssocID="{8C71B2DC-9192-45AC-8B8E-3246B98988BC}" presName="tile2" presStyleLbl="node1" presStyleIdx="1" presStyleCnt="4"/>
      <dgm:spPr/>
      <dgm:t>
        <a:bodyPr/>
        <a:lstStyle/>
        <a:p>
          <a:endParaRPr lang="fr-FR"/>
        </a:p>
      </dgm:t>
    </dgm:pt>
    <dgm:pt modelId="{6A30CB89-DDAA-44A8-A09E-75B5D316BA7B}" type="pres">
      <dgm:prSet presAssocID="{8C71B2DC-9192-45AC-8B8E-3246B98988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FAE395-E1CA-41AE-ACE8-87B58BEDA18E}" type="pres">
      <dgm:prSet presAssocID="{8C71B2DC-9192-45AC-8B8E-3246B98988BC}" presName="tile3" presStyleLbl="node1" presStyleIdx="2" presStyleCnt="4"/>
      <dgm:spPr/>
      <dgm:t>
        <a:bodyPr/>
        <a:lstStyle/>
        <a:p>
          <a:endParaRPr lang="fr-FR"/>
        </a:p>
      </dgm:t>
    </dgm:pt>
    <dgm:pt modelId="{7CABF39A-72BD-4702-86BF-E7AFB9FE8ECE}" type="pres">
      <dgm:prSet presAssocID="{8C71B2DC-9192-45AC-8B8E-3246B98988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27C75-91F3-4B61-8862-5DFA9B1BDAA5}" type="pres">
      <dgm:prSet presAssocID="{8C71B2DC-9192-45AC-8B8E-3246B98988BC}" presName="tile4" presStyleLbl="node1" presStyleIdx="3" presStyleCnt="4" custLinFactX="40544" custLinFactNeighborX="100000" custLinFactNeighborY="91042"/>
      <dgm:spPr/>
      <dgm:t>
        <a:bodyPr/>
        <a:lstStyle/>
        <a:p>
          <a:endParaRPr lang="fr-FR"/>
        </a:p>
      </dgm:t>
    </dgm:pt>
    <dgm:pt modelId="{F182FA7E-B643-4FD5-A7A9-05654919251A}" type="pres">
      <dgm:prSet presAssocID="{8C71B2DC-9192-45AC-8B8E-3246B98988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A2FC4B-6193-4C4D-8C75-7F5A9978178C}" type="pres">
      <dgm:prSet presAssocID="{8C71B2DC-9192-45AC-8B8E-3246B98988B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8D6C8F1F-1E72-41BC-A875-9B694FFF91A9}" srcId="{B79BADFA-455C-461C-AD43-67D049CC3C9E}" destId="{C0549ACC-377E-42A0-901E-F2F3EC38A70A}" srcOrd="3" destOrd="0" parTransId="{6CD0C6AA-8E59-49F4-92CD-6642A880693F}" sibTransId="{E78A0A3E-F1E1-471F-B98F-6C281BC6463A}"/>
    <dgm:cxn modelId="{1254D0E2-FDCF-43AC-8F90-62F270571BDC}" type="presOf" srcId="{240C185D-1C1B-40A9-91AB-B74E0544F8D2}" destId="{922E37F7-E445-48C6-9D38-321D7844BD07}" srcOrd="0" destOrd="0" presId="urn:microsoft.com/office/officeart/2005/8/layout/matrix1"/>
    <dgm:cxn modelId="{ACAB0D24-27E7-47AC-9CE6-3B1A23E8CA39}" type="presOf" srcId="{6C39B7A2-1FE0-4284-96F0-338B897D321C}" destId="{7CABF39A-72BD-4702-86BF-E7AFB9FE8ECE}" srcOrd="1" destOrd="0" presId="urn:microsoft.com/office/officeart/2005/8/layout/matrix1"/>
    <dgm:cxn modelId="{5AAE636D-FAC8-4236-8E42-3479B5D94F3F}" type="presOf" srcId="{C0549ACC-377E-42A0-901E-F2F3EC38A70A}" destId="{F182FA7E-B643-4FD5-A7A9-05654919251A}" srcOrd="1" destOrd="0" presId="urn:microsoft.com/office/officeart/2005/8/layout/matrix1"/>
    <dgm:cxn modelId="{8DD46A8E-E246-4832-9195-0082FA5B0EA1}" type="presOf" srcId="{C0549ACC-377E-42A0-901E-F2F3EC38A70A}" destId="{B9C27C75-91F3-4B61-8862-5DFA9B1BDAA5}" srcOrd="0" destOrd="0" presId="urn:microsoft.com/office/officeart/2005/8/layout/matrix1"/>
    <dgm:cxn modelId="{CBEDC4E0-8A3A-4C56-B82F-D077EE8CE2C6}" srcId="{B79BADFA-455C-461C-AD43-67D049CC3C9E}" destId="{6C39B7A2-1FE0-4284-96F0-338B897D321C}" srcOrd="2" destOrd="0" parTransId="{ED62556E-B35A-4B77-9EBD-60E813F5763E}" sibTransId="{44AB15F8-1A5A-4E9F-8115-E8C66676CC4C}"/>
    <dgm:cxn modelId="{A2839288-AA84-49EE-9BD7-131917F4380E}" type="presOf" srcId="{8C71B2DC-9192-45AC-8B8E-3246B98988BC}" destId="{FBB6AA29-4092-4DAF-B336-B278CAC97CFD}" srcOrd="0" destOrd="0" presId="urn:microsoft.com/office/officeart/2005/8/layout/matrix1"/>
    <dgm:cxn modelId="{11DA7241-DE43-429C-B245-DB0A53A11B2C}" srcId="{B79BADFA-455C-461C-AD43-67D049CC3C9E}" destId="{240C185D-1C1B-40A9-91AB-B74E0544F8D2}" srcOrd="1" destOrd="0" parTransId="{64D2B77D-269A-473B-9BCD-30DA35BC35C2}" sibTransId="{D3E60CD9-2BD6-4626-BFF4-DC590FEB7D7B}"/>
    <dgm:cxn modelId="{847F2E86-FCB5-412E-A10B-563E7137FDEE}" srcId="{8C71B2DC-9192-45AC-8B8E-3246B98988BC}" destId="{B79BADFA-455C-461C-AD43-67D049CC3C9E}" srcOrd="0" destOrd="0" parTransId="{5335D065-274F-4DCE-BE3B-D46130307497}" sibTransId="{87EC2D16-385A-4CDE-A8C3-76261D0D19A0}"/>
    <dgm:cxn modelId="{3CA0D346-06D3-4349-844B-D12B5D307D1F}" type="presOf" srcId="{B79BADFA-455C-461C-AD43-67D049CC3C9E}" destId="{1AA2FC4B-6193-4C4D-8C75-7F5A9978178C}" srcOrd="0" destOrd="0" presId="urn:microsoft.com/office/officeart/2005/8/layout/matrix1"/>
    <dgm:cxn modelId="{5B8C5F9A-2308-4E95-B79B-21F61799A617}" type="presOf" srcId="{6C39B7A2-1FE0-4284-96F0-338B897D321C}" destId="{7DFAE395-E1CA-41AE-ACE8-87B58BEDA18E}" srcOrd="0" destOrd="0" presId="urn:microsoft.com/office/officeart/2005/8/layout/matrix1"/>
    <dgm:cxn modelId="{90ECEE04-A60E-4C48-B2D1-2279CC514121}" srcId="{B79BADFA-455C-461C-AD43-67D049CC3C9E}" destId="{A96971AD-AD2D-433D-B8BD-1A05AEC8DD0D}" srcOrd="0" destOrd="0" parTransId="{E128255B-CBA0-4A8B-A308-D7FCB69A355F}" sibTransId="{D40C2C1E-C17F-4377-AD83-58BD2D80CEAD}"/>
    <dgm:cxn modelId="{FC065228-9425-4D8D-9FC4-6A96DAE20056}" type="presOf" srcId="{240C185D-1C1B-40A9-91AB-B74E0544F8D2}" destId="{6A30CB89-DDAA-44A8-A09E-75B5D316BA7B}" srcOrd="1" destOrd="0" presId="urn:microsoft.com/office/officeart/2005/8/layout/matrix1"/>
    <dgm:cxn modelId="{72797C57-7706-46B2-BE1B-609429076FBE}" type="presOf" srcId="{A96971AD-AD2D-433D-B8BD-1A05AEC8DD0D}" destId="{1A286F2D-B56D-4625-8AF7-91187B58EA6B}" srcOrd="0" destOrd="0" presId="urn:microsoft.com/office/officeart/2005/8/layout/matrix1"/>
    <dgm:cxn modelId="{222866D8-5ECA-4C49-9290-BC45D1EA07F1}" type="presOf" srcId="{A96971AD-AD2D-433D-B8BD-1A05AEC8DD0D}" destId="{2C3F9313-A51F-48BD-B1CD-FD51B6D4BA49}" srcOrd="1" destOrd="0" presId="urn:microsoft.com/office/officeart/2005/8/layout/matrix1"/>
    <dgm:cxn modelId="{298E6A4D-3575-4895-80CF-EFE1C2E4E38E}" type="presParOf" srcId="{FBB6AA29-4092-4DAF-B336-B278CAC97CFD}" destId="{50DF19AC-FF78-4953-8CA9-8081259DEA5B}" srcOrd="0" destOrd="0" presId="urn:microsoft.com/office/officeart/2005/8/layout/matrix1"/>
    <dgm:cxn modelId="{0F157BBE-4498-4CF8-91B8-71D0C84881E2}" type="presParOf" srcId="{50DF19AC-FF78-4953-8CA9-8081259DEA5B}" destId="{1A286F2D-B56D-4625-8AF7-91187B58EA6B}" srcOrd="0" destOrd="0" presId="urn:microsoft.com/office/officeart/2005/8/layout/matrix1"/>
    <dgm:cxn modelId="{3D54213B-0399-401B-8F28-00AA02FDFB4B}" type="presParOf" srcId="{50DF19AC-FF78-4953-8CA9-8081259DEA5B}" destId="{2C3F9313-A51F-48BD-B1CD-FD51B6D4BA49}" srcOrd="1" destOrd="0" presId="urn:microsoft.com/office/officeart/2005/8/layout/matrix1"/>
    <dgm:cxn modelId="{2ADFAE68-2EC6-4EFD-9563-294A5495292C}" type="presParOf" srcId="{50DF19AC-FF78-4953-8CA9-8081259DEA5B}" destId="{922E37F7-E445-48C6-9D38-321D7844BD07}" srcOrd="2" destOrd="0" presId="urn:microsoft.com/office/officeart/2005/8/layout/matrix1"/>
    <dgm:cxn modelId="{C6AB1308-1BC0-4699-9CA8-4431FC8D3695}" type="presParOf" srcId="{50DF19AC-FF78-4953-8CA9-8081259DEA5B}" destId="{6A30CB89-DDAA-44A8-A09E-75B5D316BA7B}" srcOrd="3" destOrd="0" presId="urn:microsoft.com/office/officeart/2005/8/layout/matrix1"/>
    <dgm:cxn modelId="{C410B560-70E4-404D-8F25-753A0134072D}" type="presParOf" srcId="{50DF19AC-FF78-4953-8CA9-8081259DEA5B}" destId="{7DFAE395-E1CA-41AE-ACE8-87B58BEDA18E}" srcOrd="4" destOrd="0" presId="urn:microsoft.com/office/officeart/2005/8/layout/matrix1"/>
    <dgm:cxn modelId="{9184188C-CE00-4796-A644-FFE90E0D06A7}" type="presParOf" srcId="{50DF19AC-FF78-4953-8CA9-8081259DEA5B}" destId="{7CABF39A-72BD-4702-86BF-E7AFB9FE8ECE}" srcOrd="5" destOrd="0" presId="urn:microsoft.com/office/officeart/2005/8/layout/matrix1"/>
    <dgm:cxn modelId="{F78373F3-82F5-4806-A5D1-B843D2C83FD4}" type="presParOf" srcId="{50DF19AC-FF78-4953-8CA9-8081259DEA5B}" destId="{B9C27C75-91F3-4B61-8862-5DFA9B1BDAA5}" srcOrd="6" destOrd="0" presId="urn:microsoft.com/office/officeart/2005/8/layout/matrix1"/>
    <dgm:cxn modelId="{978AEF33-A567-4E23-81B8-FB0E682888DB}" type="presParOf" srcId="{50DF19AC-FF78-4953-8CA9-8081259DEA5B}" destId="{F182FA7E-B643-4FD5-A7A9-05654919251A}" srcOrd="7" destOrd="0" presId="urn:microsoft.com/office/officeart/2005/8/layout/matrix1"/>
    <dgm:cxn modelId="{384649F7-87BA-4E17-A429-36EDA16088BF}" type="presParOf" srcId="{FBB6AA29-4092-4DAF-B336-B278CAC97CFD}" destId="{1AA2FC4B-6193-4C4D-8C75-7F5A9978178C}" srcOrd="1" destOrd="0" presId="urn:microsoft.com/office/officeart/2005/8/layout/matrix1"/>
  </dgm:cxnLst>
  <dgm:bg>
    <a:gradFill flip="none" rotWithShape="1">
      <a:gsLst>
        <a:gs pos="10000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C71B2DC-9192-45AC-8B8E-3246B98988B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9BADFA-455C-461C-AD43-67D049CC3C9E}">
      <dgm:prSet phldrT="[Texte]"/>
      <dgm:spPr/>
      <dgm:t>
        <a:bodyPr/>
        <a:lstStyle/>
        <a:p>
          <a:r>
            <a:rPr lang="fr-FR" b="1" dirty="0" smtClean="0">
              <a:solidFill>
                <a:srgbClr val="C00000"/>
              </a:solidFill>
            </a:rPr>
            <a:t>BTS CG</a:t>
          </a:r>
          <a:endParaRPr lang="fr-FR" b="1" dirty="0">
            <a:solidFill>
              <a:srgbClr val="C00000"/>
            </a:solidFill>
          </a:endParaRPr>
        </a:p>
      </dgm:t>
    </dgm:pt>
    <dgm:pt modelId="{5335D065-274F-4DCE-BE3B-D46130307497}" type="parTrans" cxnId="{847F2E86-FCB5-412E-A10B-563E7137FDEE}">
      <dgm:prSet/>
      <dgm:spPr/>
      <dgm:t>
        <a:bodyPr/>
        <a:lstStyle/>
        <a:p>
          <a:endParaRPr lang="fr-FR"/>
        </a:p>
      </dgm:t>
    </dgm:pt>
    <dgm:pt modelId="{87EC2D16-385A-4CDE-A8C3-76261D0D19A0}" type="sibTrans" cxnId="{847F2E86-FCB5-412E-A10B-563E7137FDEE}">
      <dgm:prSet/>
      <dgm:spPr/>
      <dgm:t>
        <a:bodyPr/>
        <a:lstStyle/>
        <a:p>
          <a:endParaRPr lang="fr-FR"/>
        </a:p>
      </dgm:t>
    </dgm:pt>
    <dgm:pt modelId="{A96971AD-AD2D-433D-B8BD-1A05AEC8DD0D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COMPTA</a:t>
          </a:r>
          <a:endParaRPr lang="fr-FR" dirty="0">
            <a:solidFill>
              <a:srgbClr val="C00000"/>
            </a:solidFill>
          </a:endParaRPr>
        </a:p>
      </dgm:t>
    </dgm:pt>
    <dgm:pt modelId="{E128255B-CBA0-4A8B-A308-D7FCB69A355F}" type="parTrans" cxnId="{90ECEE04-A60E-4C48-B2D1-2279CC514121}">
      <dgm:prSet/>
      <dgm:spPr/>
      <dgm:t>
        <a:bodyPr/>
        <a:lstStyle/>
        <a:p>
          <a:endParaRPr lang="fr-FR"/>
        </a:p>
      </dgm:t>
    </dgm:pt>
    <dgm:pt modelId="{D40C2C1E-C17F-4377-AD83-58BD2D80CEAD}" type="sibTrans" cxnId="{90ECEE04-A60E-4C48-B2D1-2279CC514121}">
      <dgm:prSet/>
      <dgm:spPr/>
      <dgm:t>
        <a:bodyPr/>
        <a:lstStyle/>
        <a:p>
          <a:endParaRPr lang="fr-FR"/>
        </a:p>
      </dgm:t>
    </dgm:pt>
    <dgm:pt modelId="{240C185D-1C1B-40A9-91AB-B74E0544F8D2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FISCALITE</a:t>
          </a:r>
          <a:endParaRPr lang="fr-FR" dirty="0">
            <a:solidFill>
              <a:srgbClr val="C00000"/>
            </a:solidFill>
          </a:endParaRPr>
        </a:p>
      </dgm:t>
    </dgm:pt>
    <dgm:pt modelId="{64D2B77D-269A-473B-9BCD-30DA35BC35C2}" type="parTrans" cxnId="{11DA7241-DE43-429C-B245-DB0A53A11B2C}">
      <dgm:prSet/>
      <dgm:spPr/>
      <dgm:t>
        <a:bodyPr/>
        <a:lstStyle/>
        <a:p>
          <a:endParaRPr lang="fr-FR"/>
        </a:p>
      </dgm:t>
    </dgm:pt>
    <dgm:pt modelId="{D3E60CD9-2BD6-4626-BFF4-DC590FEB7D7B}" type="sibTrans" cxnId="{11DA7241-DE43-429C-B245-DB0A53A11B2C}">
      <dgm:prSet/>
      <dgm:spPr/>
      <dgm:t>
        <a:bodyPr/>
        <a:lstStyle/>
        <a:p>
          <a:endParaRPr lang="fr-FR"/>
        </a:p>
      </dgm:t>
    </dgm:pt>
    <dgm:pt modelId="{6C39B7A2-1FE0-4284-96F0-338B897D321C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BILAN</a:t>
          </a:r>
          <a:endParaRPr lang="fr-FR" dirty="0">
            <a:solidFill>
              <a:srgbClr val="C00000"/>
            </a:solidFill>
          </a:endParaRPr>
        </a:p>
      </dgm:t>
    </dgm:pt>
    <dgm:pt modelId="{ED62556E-B35A-4B77-9EBD-60E813F5763E}" type="parTrans" cxnId="{CBEDC4E0-8A3A-4C56-B82F-D077EE8CE2C6}">
      <dgm:prSet/>
      <dgm:spPr/>
      <dgm:t>
        <a:bodyPr/>
        <a:lstStyle/>
        <a:p>
          <a:endParaRPr lang="fr-FR"/>
        </a:p>
      </dgm:t>
    </dgm:pt>
    <dgm:pt modelId="{44AB15F8-1A5A-4E9F-8115-E8C66676CC4C}" type="sibTrans" cxnId="{CBEDC4E0-8A3A-4C56-B82F-D077EE8CE2C6}">
      <dgm:prSet/>
      <dgm:spPr/>
      <dgm:t>
        <a:bodyPr/>
        <a:lstStyle/>
        <a:p>
          <a:endParaRPr lang="fr-FR"/>
        </a:p>
      </dgm:t>
    </dgm:pt>
    <dgm:pt modelId="{C0549ACC-377E-42A0-901E-F2F3EC38A70A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PAIE</a:t>
          </a:r>
          <a:endParaRPr lang="fr-FR" dirty="0">
            <a:solidFill>
              <a:srgbClr val="C00000"/>
            </a:solidFill>
          </a:endParaRPr>
        </a:p>
      </dgm:t>
    </dgm:pt>
    <dgm:pt modelId="{6CD0C6AA-8E59-49F4-92CD-6642A880693F}" type="parTrans" cxnId="{8D6C8F1F-1E72-41BC-A875-9B694FFF91A9}">
      <dgm:prSet/>
      <dgm:spPr/>
      <dgm:t>
        <a:bodyPr/>
        <a:lstStyle/>
        <a:p>
          <a:endParaRPr lang="fr-FR"/>
        </a:p>
      </dgm:t>
    </dgm:pt>
    <dgm:pt modelId="{E78A0A3E-F1E1-471F-B98F-6C281BC6463A}" type="sibTrans" cxnId="{8D6C8F1F-1E72-41BC-A875-9B694FFF91A9}">
      <dgm:prSet/>
      <dgm:spPr/>
      <dgm:t>
        <a:bodyPr/>
        <a:lstStyle/>
        <a:p>
          <a:endParaRPr lang="fr-FR"/>
        </a:p>
      </dgm:t>
    </dgm:pt>
    <dgm:pt modelId="{FBB6AA29-4092-4DAF-B336-B278CAC97CFD}" type="pres">
      <dgm:prSet presAssocID="{8C71B2DC-9192-45AC-8B8E-3246B98988B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DF19AC-FF78-4953-8CA9-8081259DEA5B}" type="pres">
      <dgm:prSet presAssocID="{8C71B2DC-9192-45AC-8B8E-3246B98988BC}" presName="matrix" presStyleCnt="0"/>
      <dgm:spPr/>
    </dgm:pt>
    <dgm:pt modelId="{1A286F2D-B56D-4625-8AF7-91187B58EA6B}" type="pres">
      <dgm:prSet presAssocID="{8C71B2DC-9192-45AC-8B8E-3246B98988BC}" presName="tile1" presStyleLbl="node1" presStyleIdx="0" presStyleCnt="4"/>
      <dgm:spPr/>
      <dgm:t>
        <a:bodyPr/>
        <a:lstStyle/>
        <a:p>
          <a:endParaRPr lang="fr-FR"/>
        </a:p>
      </dgm:t>
    </dgm:pt>
    <dgm:pt modelId="{2C3F9313-A51F-48BD-B1CD-FD51B6D4BA49}" type="pres">
      <dgm:prSet presAssocID="{8C71B2DC-9192-45AC-8B8E-3246B98988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2E37F7-E445-48C6-9D38-321D7844BD07}" type="pres">
      <dgm:prSet presAssocID="{8C71B2DC-9192-45AC-8B8E-3246B98988BC}" presName="tile2" presStyleLbl="node1" presStyleIdx="1" presStyleCnt="4"/>
      <dgm:spPr/>
      <dgm:t>
        <a:bodyPr/>
        <a:lstStyle/>
        <a:p>
          <a:endParaRPr lang="fr-FR"/>
        </a:p>
      </dgm:t>
    </dgm:pt>
    <dgm:pt modelId="{6A30CB89-DDAA-44A8-A09E-75B5D316BA7B}" type="pres">
      <dgm:prSet presAssocID="{8C71B2DC-9192-45AC-8B8E-3246B98988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FAE395-E1CA-41AE-ACE8-87B58BEDA18E}" type="pres">
      <dgm:prSet presAssocID="{8C71B2DC-9192-45AC-8B8E-3246B98988BC}" presName="tile3" presStyleLbl="node1" presStyleIdx="2" presStyleCnt="4"/>
      <dgm:spPr/>
      <dgm:t>
        <a:bodyPr/>
        <a:lstStyle/>
        <a:p>
          <a:endParaRPr lang="fr-FR"/>
        </a:p>
      </dgm:t>
    </dgm:pt>
    <dgm:pt modelId="{7CABF39A-72BD-4702-86BF-E7AFB9FE8ECE}" type="pres">
      <dgm:prSet presAssocID="{8C71B2DC-9192-45AC-8B8E-3246B98988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27C75-91F3-4B61-8862-5DFA9B1BDAA5}" type="pres">
      <dgm:prSet presAssocID="{8C71B2DC-9192-45AC-8B8E-3246B98988BC}" presName="tile4" presStyleLbl="node1" presStyleIdx="3" presStyleCnt="4" custLinFactX="40544" custLinFactNeighborX="100000" custLinFactNeighborY="91042"/>
      <dgm:spPr/>
      <dgm:t>
        <a:bodyPr/>
        <a:lstStyle/>
        <a:p>
          <a:endParaRPr lang="fr-FR"/>
        </a:p>
      </dgm:t>
    </dgm:pt>
    <dgm:pt modelId="{F182FA7E-B643-4FD5-A7A9-05654919251A}" type="pres">
      <dgm:prSet presAssocID="{8C71B2DC-9192-45AC-8B8E-3246B98988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A2FC4B-6193-4C4D-8C75-7F5A9978178C}" type="pres">
      <dgm:prSet presAssocID="{8C71B2DC-9192-45AC-8B8E-3246B98988B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4CC9171A-FC35-4CD0-BB04-FD06689F6A79}" type="presOf" srcId="{240C185D-1C1B-40A9-91AB-B74E0544F8D2}" destId="{922E37F7-E445-48C6-9D38-321D7844BD07}" srcOrd="0" destOrd="0" presId="urn:microsoft.com/office/officeart/2005/8/layout/matrix1"/>
    <dgm:cxn modelId="{8406E279-55A8-4697-8C89-ADB9F4D8CDF6}" type="presOf" srcId="{6C39B7A2-1FE0-4284-96F0-338B897D321C}" destId="{7DFAE395-E1CA-41AE-ACE8-87B58BEDA18E}" srcOrd="0" destOrd="0" presId="urn:microsoft.com/office/officeart/2005/8/layout/matrix1"/>
    <dgm:cxn modelId="{7FD501DB-DFC6-42E1-B768-7A2EFA1CB6E5}" type="presOf" srcId="{C0549ACC-377E-42A0-901E-F2F3EC38A70A}" destId="{F182FA7E-B643-4FD5-A7A9-05654919251A}" srcOrd="1" destOrd="0" presId="urn:microsoft.com/office/officeart/2005/8/layout/matrix1"/>
    <dgm:cxn modelId="{CBEDC4E0-8A3A-4C56-B82F-D077EE8CE2C6}" srcId="{B79BADFA-455C-461C-AD43-67D049CC3C9E}" destId="{6C39B7A2-1FE0-4284-96F0-338B897D321C}" srcOrd="2" destOrd="0" parTransId="{ED62556E-B35A-4B77-9EBD-60E813F5763E}" sibTransId="{44AB15F8-1A5A-4E9F-8115-E8C66676CC4C}"/>
    <dgm:cxn modelId="{D52D695E-E300-467D-8BD3-03D0CE923A52}" type="presOf" srcId="{A96971AD-AD2D-433D-B8BD-1A05AEC8DD0D}" destId="{2C3F9313-A51F-48BD-B1CD-FD51B6D4BA49}" srcOrd="1" destOrd="0" presId="urn:microsoft.com/office/officeart/2005/8/layout/matrix1"/>
    <dgm:cxn modelId="{CCE08B05-82F7-4090-A3B0-DB4C73951DE1}" type="presOf" srcId="{B79BADFA-455C-461C-AD43-67D049CC3C9E}" destId="{1AA2FC4B-6193-4C4D-8C75-7F5A9978178C}" srcOrd="0" destOrd="0" presId="urn:microsoft.com/office/officeart/2005/8/layout/matrix1"/>
    <dgm:cxn modelId="{847F2E86-FCB5-412E-A10B-563E7137FDEE}" srcId="{8C71B2DC-9192-45AC-8B8E-3246B98988BC}" destId="{B79BADFA-455C-461C-AD43-67D049CC3C9E}" srcOrd="0" destOrd="0" parTransId="{5335D065-274F-4DCE-BE3B-D46130307497}" sibTransId="{87EC2D16-385A-4CDE-A8C3-76261D0D19A0}"/>
    <dgm:cxn modelId="{9DFA007B-B2A9-4AAB-BD57-EA3F83B9B852}" type="presOf" srcId="{240C185D-1C1B-40A9-91AB-B74E0544F8D2}" destId="{6A30CB89-DDAA-44A8-A09E-75B5D316BA7B}" srcOrd="1" destOrd="0" presId="urn:microsoft.com/office/officeart/2005/8/layout/matrix1"/>
    <dgm:cxn modelId="{90ECEE04-A60E-4C48-B2D1-2279CC514121}" srcId="{B79BADFA-455C-461C-AD43-67D049CC3C9E}" destId="{A96971AD-AD2D-433D-B8BD-1A05AEC8DD0D}" srcOrd="0" destOrd="0" parTransId="{E128255B-CBA0-4A8B-A308-D7FCB69A355F}" sibTransId="{D40C2C1E-C17F-4377-AD83-58BD2D80CEAD}"/>
    <dgm:cxn modelId="{0F8DFA34-9756-49A9-8800-F104CEA452F3}" type="presOf" srcId="{8C71B2DC-9192-45AC-8B8E-3246B98988BC}" destId="{FBB6AA29-4092-4DAF-B336-B278CAC97CFD}" srcOrd="0" destOrd="0" presId="urn:microsoft.com/office/officeart/2005/8/layout/matrix1"/>
    <dgm:cxn modelId="{8D6C8F1F-1E72-41BC-A875-9B694FFF91A9}" srcId="{B79BADFA-455C-461C-AD43-67D049CC3C9E}" destId="{C0549ACC-377E-42A0-901E-F2F3EC38A70A}" srcOrd="3" destOrd="0" parTransId="{6CD0C6AA-8E59-49F4-92CD-6642A880693F}" sibTransId="{E78A0A3E-F1E1-471F-B98F-6C281BC6463A}"/>
    <dgm:cxn modelId="{E40584A2-6102-4E09-9983-77602184E0D8}" type="presOf" srcId="{6C39B7A2-1FE0-4284-96F0-338B897D321C}" destId="{7CABF39A-72BD-4702-86BF-E7AFB9FE8ECE}" srcOrd="1" destOrd="0" presId="urn:microsoft.com/office/officeart/2005/8/layout/matrix1"/>
    <dgm:cxn modelId="{AA965118-CC88-4C89-A7FE-4F1B19D4F43F}" type="presOf" srcId="{C0549ACC-377E-42A0-901E-F2F3EC38A70A}" destId="{B9C27C75-91F3-4B61-8862-5DFA9B1BDAA5}" srcOrd="0" destOrd="0" presId="urn:microsoft.com/office/officeart/2005/8/layout/matrix1"/>
    <dgm:cxn modelId="{57B8B646-F307-4B44-BA2E-62D7556EE3B2}" type="presOf" srcId="{A96971AD-AD2D-433D-B8BD-1A05AEC8DD0D}" destId="{1A286F2D-B56D-4625-8AF7-91187B58EA6B}" srcOrd="0" destOrd="0" presId="urn:microsoft.com/office/officeart/2005/8/layout/matrix1"/>
    <dgm:cxn modelId="{11DA7241-DE43-429C-B245-DB0A53A11B2C}" srcId="{B79BADFA-455C-461C-AD43-67D049CC3C9E}" destId="{240C185D-1C1B-40A9-91AB-B74E0544F8D2}" srcOrd="1" destOrd="0" parTransId="{64D2B77D-269A-473B-9BCD-30DA35BC35C2}" sibTransId="{D3E60CD9-2BD6-4626-BFF4-DC590FEB7D7B}"/>
    <dgm:cxn modelId="{4BF3D8EA-59E4-4402-9715-43EA9AB66A1C}" type="presParOf" srcId="{FBB6AA29-4092-4DAF-B336-B278CAC97CFD}" destId="{50DF19AC-FF78-4953-8CA9-8081259DEA5B}" srcOrd="0" destOrd="0" presId="urn:microsoft.com/office/officeart/2005/8/layout/matrix1"/>
    <dgm:cxn modelId="{25329DE2-B5D1-4B95-A7D8-FE32AE92F41C}" type="presParOf" srcId="{50DF19AC-FF78-4953-8CA9-8081259DEA5B}" destId="{1A286F2D-B56D-4625-8AF7-91187B58EA6B}" srcOrd="0" destOrd="0" presId="urn:microsoft.com/office/officeart/2005/8/layout/matrix1"/>
    <dgm:cxn modelId="{DB8A3BF3-971A-4E73-9316-BBBDF19BD244}" type="presParOf" srcId="{50DF19AC-FF78-4953-8CA9-8081259DEA5B}" destId="{2C3F9313-A51F-48BD-B1CD-FD51B6D4BA49}" srcOrd="1" destOrd="0" presId="urn:microsoft.com/office/officeart/2005/8/layout/matrix1"/>
    <dgm:cxn modelId="{0D9BD602-788B-4BC3-8ACE-7C749F852643}" type="presParOf" srcId="{50DF19AC-FF78-4953-8CA9-8081259DEA5B}" destId="{922E37F7-E445-48C6-9D38-321D7844BD07}" srcOrd="2" destOrd="0" presId="urn:microsoft.com/office/officeart/2005/8/layout/matrix1"/>
    <dgm:cxn modelId="{B3E6E337-D1EE-43EF-A21B-EF595AA2D7A3}" type="presParOf" srcId="{50DF19AC-FF78-4953-8CA9-8081259DEA5B}" destId="{6A30CB89-DDAA-44A8-A09E-75B5D316BA7B}" srcOrd="3" destOrd="0" presId="urn:microsoft.com/office/officeart/2005/8/layout/matrix1"/>
    <dgm:cxn modelId="{B3FCCF16-62C6-40C9-A497-09E95BFB4B7E}" type="presParOf" srcId="{50DF19AC-FF78-4953-8CA9-8081259DEA5B}" destId="{7DFAE395-E1CA-41AE-ACE8-87B58BEDA18E}" srcOrd="4" destOrd="0" presId="urn:microsoft.com/office/officeart/2005/8/layout/matrix1"/>
    <dgm:cxn modelId="{0F8FA492-4CCF-4CAE-BE19-21E1C4387C98}" type="presParOf" srcId="{50DF19AC-FF78-4953-8CA9-8081259DEA5B}" destId="{7CABF39A-72BD-4702-86BF-E7AFB9FE8ECE}" srcOrd="5" destOrd="0" presId="urn:microsoft.com/office/officeart/2005/8/layout/matrix1"/>
    <dgm:cxn modelId="{D7BAC4E6-2A90-4471-9A6D-BCE0E46E23BE}" type="presParOf" srcId="{50DF19AC-FF78-4953-8CA9-8081259DEA5B}" destId="{B9C27C75-91F3-4B61-8862-5DFA9B1BDAA5}" srcOrd="6" destOrd="0" presId="urn:microsoft.com/office/officeart/2005/8/layout/matrix1"/>
    <dgm:cxn modelId="{C60E08FC-A356-4002-B714-E5F6DC838A91}" type="presParOf" srcId="{50DF19AC-FF78-4953-8CA9-8081259DEA5B}" destId="{F182FA7E-B643-4FD5-A7A9-05654919251A}" srcOrd="7" destOrd="0" presId="urn:microsoft.com/office/officeart/2005/8/layout/matrix1"/>
    <dgm:cxn modelId="{9FB35A0F-5744-4774-A35B-664BE59E6713}" type="presParOf" srcId="{FBB6AA29-4092-4DAF-B336-B278CAC97CFD}" destId="{1AA2FC4B-6193-4C4D-8C75-7F5A9978178C}" srcOrd="1" destOrd="0" presId="urn:microsoft.com/office/officeart/2005/8/layout/matrix1"/>
  </dgm:cxnLst>
  <dgm:bg>
    <a:gradFill flip="none" rotWithShape="1">
      <a:gsLst>
        <a:gs pos="10000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C71B2DC-9192-45AC-8B8E-3246B98988B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9BADFA-455C-461C-AD43-67D049CC3C9E}">
      <dgm:prSet phldrT="[Texte]"/>
      <dgm:spPr/>
      <dgm:t>
        <a:bodyPr/>
        <a:lstStyle/>
        <a:p>
          <a:r>
            <a:rPr lang="fr-FR" b="1" dirty="0" smtClean="0">
              <a:solidFill>
                <a:srgbClr val="C00000"/>
              </a:solidFill>
            </a:rPr>
            <a:t>BTS CG</a:t>
          </a:r>
          <a:endParaRPr lang="fr-FR" b="1" dirty="0">
            <a:solidFill>
              <a:srgbClr val="C00000"/>
            </a:solidFill>
          </a:endParaRPr>
        </a:p>
      </dgm:t>
    </dgm:pt>
    <dgm:pt modelId="{5335D065-274F-4DCE-BE3B-D46130307497}" type="parTrans" cxnId="{847F2E86-FCB5-412E-A10B-563E7137FDEE}">
      <dgm:prSet/>
      <dgm:spPr/>
      <dgm:t>
        <a:bodyPr/>
        <a:lstStyle/>
        <a:p>
          <a:endParaRPr lang="fr-FR"/>
        </a:p>
      </dgm:t>
    </dgm:pt>
    <dgm:pt modelId="{87EC2D16-385A-4CDE-A8C3-76261D0D19A0}" type="sibTrans" cxnId="{847F2E86-FCB5-412E-A10B-563E7137FDEE}">
      <dgm:prSet/>
      <dgm:spPr/>
      <dgm:t>
        <a:bodyPr/>
        <a:lstStyle/>
        <a:p>
          <a:endParaRPr lang="fr-FR"/>
        </a:p>
      </dgm:t>
    </dgm:pt>
    <dgm:pt modelId="{A96971AD-AD2D-433D-B8BD-1A05AEC8DD0D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PAIE</a:t>
          </a:r>
          <a:endParaRPr lang="fr-FR" dirty="0">
            <a:solidFill>
              <a:srgbClr val="C00000"/>
            </a:solidFill>
          </a:endParaRPr>
        </a:p>
      </dgm:t>
    </dgm:pt>
    <dgm:pt modelId="{E128255B-CBA0-4A8B-A308-D7FCB69A355F}" type="parTrans" cxnId="{90ECEE04-A60E-4C48-B2D1-2279CC514121}">
      <dgm:prSet/>
      <dgm:spPr/>
      <dgm:t>
        <a:bodyPr/>
        <a:lstStyle/>
        <a:p>
          <a:endParaRPr lang="fr-FR"/>
        </a:p>
      </dgm:t>
    </dgm:pt>
    <dgm:pt modelId="{D40C2C1E-C17F-4377-AD83-58BD2D80CEAD}" type="sibTrans" cxnId="{90ECEE04-A60E-4C48-B2D1-2279CC514121}">
      <dgm:prSet/>
      <dgm:spPr/>
      <dgm:t>
        <a:bodyPr/>
        <a:lstStyle/>
        <a:p>
          <a:endParaRPr lang="fr-FR"/>
        </a:p>
      </dgm:t>
    </dgm:pt>
    <dgm:pt modelId="{240C185D-1C1B-40A9-91AB-B74E0544F8D2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PAIE</a:t>
          </a:r>
          <a:endParaRPr lang="fr-FR" dirty="0">
            <a:solidFill>
              <a:srgbClr val="C00000"/>
            </a:solidFill>
          </a:endParaRPr>
        </a:p>
      </dgm:t>
    </dgm:pt>
    <dgm:pt modelId="{64D2B77D-269A-473B-9BCD-30DA35BC35C2}" type="parTrans" cxnId="{11DA7241-DE43-429C-B245-DB0A53A11B2C}">
      <dgm:prSet/>
      <dgm:spPr/>
      <dgm:t>
        <a:bodyPr/>
        <a:lstStyle/>
        <a:p>
          <a:endParaRPr lang="fr-FR"/>
        </a:p>
      </dgm:t>
    </dgm:pt>
    <dgm:pt modelId="{D3E60CD9-2BD6-4626-BFF4-DC590FEB7D7B}" type="sibTrans" cxnId="{11DA7241-DE43-429C-B245-DB0A53A11B2C}">
      <dgm:prSet/>
      <dgm:spPr/>
      <dgm:t>
        <a:bodyPr/>
        <a:lstStyle/>
        <a:p>
          <a:endParaRPr lang="fr-FR"/>
        </a:p>
      </dgm:t>
    </dgm:pt>
    <dgm:pt modelId="{6C39B7A2-1FE0-4284-96F0-338B897D321C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PAIE</a:t>
          </a:r>
          <a:endParaRPr lang="fr-FR" dirty="0">
            <a:solidFill>
              <a:srgbClr val="C00000"/>
            </a:solidFill>
          </a:endParaRPr>
        </a:p>
      </dgm:t>
    </dgm:pt>
    <dgm:pt modelId="{ED62556E-B35A-4B77-9EBD-60E813F5763E}" type="parTrans" cxnId="{CBEDC4E0-8A3A-4C56-B82F-D077EE8CE2C6}">
      <dgm:prSet/>
      <dgm:spPr/>
      <dgm:t>
        <a:bodyPr/>
        <a:lstStyle/>
        <a:p>
          <a:endParaRPr lang="fr-FR"/>
        </a:p>
      </dgm:t>
    </dgm:pt>
    <dgm:pt modelId="{44AB15F8-1A5A-4E9F-8115-E8C66676CC4C}" type="sibTrans" cxnId="{CBEDC4E0-8A3A-4C56-B82F-D077EE8CE2C6}">
      <dgm:prSet/>
      <dgm:spPr/>
      <dgm:t>
        <a:bodyPr/>
        <a:lstStyle/>
        <a:p>
          <a:endParaRPr lang="fr-FR"/>
        </a:p>
      </dgm:t>
    </dgm:pt>
    <dgm:pt modelId="{C0549ACC-377E-42A0-901E-F2F3EC38A70A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PAIE</a:t>
          </a:r>
          <a:endParaRPr lang="fr-FR" dirty="0">
            <a:solidFill>
              <a:srgbClr val="C00000"/>
            </a:solidFill>
          </a:endParaRPr>
        </a:p>
      </dgm:t>
    </dgm:pt>
    <dgm:pt modelId="{6CD0C6AA-8E59-49F4-92CD-6642A880693F}" type="parTrans" cxnId="{8D6C8F1F-1E72-41BC-A875-9B694FFF91A9}">
      <dgm:prSet/>
      <dgm:spPr/>
      <dgm:t>
        <a:bodyPr/>
        <a:lstStyle/>
        <a:p>
          <a:endParaRPr lang="fr-FR"/>
        </a:p>
      </dgm:t>
    </dgm:pt>
    <dgm:pt modelId="{E78A0A3E-F1E1-471F-B98F-6C281BC6463A}" type="sibTrans" cxnId="{8D6C8F1F-1E72-41BC-A875-9B694FFF91A9}">
      <dgm:prSet/>
      <dgm:spPr/>
      <dgm:t>
        <a:bodyPr/>
        <a:lstStyle/>
        <a:p>
          <a:endParaRPr lang="fr-FR"/>
        </a:p>
      </dgm:t>
    </dgm:pt>
    <dgm:pt modelId="{FBB6AA29-4092-4DAF-B336-B278CAC97CFD}" type="pres">
      <dgm:prSet presAssocID="{8C71B2DC-9192-45AC-8B8E-3246B98988B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DF19AC-FF78-4953-8CA9-8081259DEA5B}" type="pres">
      <dgm:prSet presAssocID="{8C71B2DC-9192-45AC-8B8E-3246B98988BC}" presName="matrix" presStyleCnt="0"/>
      <dgm:spPr/>
    </dgm:pt>
    <dgm:pt modelId="{1A286F2D-B56D-4625-8AF7-91187B58EA6B}" type="pres">
      <dgm:prSet presAssocID="{8C71B2DC-9192-45AC-8B8E-3246B98988BC}" presName="tile1" presStyleLbl="node1" presStyleIdx="0" presStyleCnt="4"/>
      <dgm:spPr/>
      <dgm:t>
        <a:bodyPr/>
        <a:lstStyle/>
        <a:p>
          <a:endParaRPr lang="fr-FR"/>
        </a:p>
      </dgm:t>
    </dgm:pt>
    <dgm:pt modelId="{2C3F9313-A51F-48BD-B1CD-FD51B6D4BA49}" type="pres">
      <dgm:prSet presAssocID="{8C71B2DC-9192-45AC-8B8E-3246B98988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2E37F7-E445-48C6-9D38-321D7844BD07}" type="pres">
      <dgm:prSet presAssocID="{8C71B2DC-9192-45AC-8B8E-3246B98988BC}" presName="tile2" presStyleLbl="node1" presStyleIdx="1" presStyleCnt="4"/>
      <dgm:spPr/>
      <dgm:t>
        <a:bodyPr/>
        <a:lstStyle/>
        <a:p>
          <a:endParaRPr lang="fr-FR"/>
        </a:p>
      </dgm:t>
    </dgm:pt>
    <dgm:pt modelId="{6A30CB89-DDAA-44A8-A09E-75B5D316BA7B}" type="pres">
      <dgm:prSet presAssocID="{8C71B2DC-9192-45AC-8B8E-3246B98988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FAE395-E1CA-41AE-ACE8-87B58BEDA18E}" type="pres">
      <dgm:prSet presAssocID="{8C71B2DC-9192-45AC-8B8E-3246B98988BC}" presName="tile3" presStyleLbl="node1" presStyleIdx="2" presStyleCnt="4"/>
      <dgm:spPr/>
      <dgm:t>
        <a:bodyPr/>
        <a:lstStyle/>
        <a:p>
          <a:endParaRPr lang="fr-FR"/>
        </a:p>
      </dgm:t>
    </dgm:pt>
    <dgm:pt modelId="{7CABF39A-72BD-4702-86BF-E7AFB9FE8ECE}" type="pres">
      <dgm:prSet presAssocID="{8C71B2DC-9192-45AC-8B8E-3246B98988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27C75-91F3-4B61-8862-5DFA9B1BDAA5}" type="pres">
      <dgm:prSet presAssocID="{8C71B2DC-9192-45AC-8B8E-3246B98988BC}" presName="tile4" presStyleLbl="node1" presStyleIdx="3" presStyleCnt="4" custLinFactX="40544" custLinFactNeighborX="100000" custLinFactNeighborY="91042"/>
      <dgm:spPr/>
      <dgm:t>
        <a:bodyPr/>
        <a:lstStyle/>
        <a:p>
          <a:endParaRPr lang="fr-FR"/>
        </a:p>
      </dgm:t>
    </dgm:pt>
    <dgm:pt modelId="{F182FA7E-B643-4FD5-A7A9-05654919251A}" type="pres">
      <dgm:prSet presAssocID="{8C71B2DC-9192-45AC-8B8E-3246B98988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A2FC4B-6193-4C4D-8C75-7F5A9978178C}" type="pres">
      <dgm:prSet presAssocID="{8C71B2DC-9192-45AC-8B8E-3246B98988B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A6229885-7426-42A8-8146-CCA129CDC729}" type="presOf" srcId="{6C39B7A2-1FE0-4284-96F0-338B897D321C}" destId="{7CABF39A-72BD-4702-86BF-E7AFB9FE8ECE}" srcOrd="1" destOrd="0" presId="urn:microsoft.com/office/officeart/2005/8/layout/matrix1"/>
    <dgm:cxn modelId="{8D6C8F1F-1E72-41BC-A875-9B694FFF91A9}" srcId="{B79BADFA-455C-461C-AD43-67D049CC3C9E}" destId="{C0549ACC-377E-42A0-901E-F2F3EC38A70A}" srcOrd="3" destOrd="0" parTransId="{6CD0C6AA-8E59-49F4-92CD-6642A880693F}" sibTransId="{E78A0A3E-F1E1-471F-B98F-6C281BC6463A}"/>
    <dgm:cxn modelId="{04479ED1-675F-4387-8D9A-E1BF7661A63E}" type="presOf" srcId="{240C185D-1C1B-40A9-91AB-B74E0544F8D2}" destId="{922E37F7-E445-48C6-9D38-321D7844BD07}" srcOrd="0" destOrd="0" presId="urn:microsoft.com/office/officeart/2005/8/layout/matrix1"/>
    <dgm:cxn modelId="{CBEDC4E0-8A3A-4C56-B82F-D077EE8CE2C6}" srcId="{B79BADFA-455C-461C-AD43-67D049CC3C9E}" destId="{6C39B7A2-1FE0-4284-96F0-338B897D321C}" srcOrd="2" destOrd="0" parTransId="{ED62556E-B35A-4B77-9EBD-60E813F5763E}" sibTransId="{44AB15F8-1A5A-4E9F-8115-E8C66676CC4C}"/>
    <dgm:cxn modelId="{A5E63A53-10F4-4D04-96C9-ED8745C16591}" type="presOf" srcId="{C0549ACC-377E-42A0-901E-F2F3EC38A70A}" destId="{F182FA7E-B643-4FD5-A7A9-05654919251A}" srcOrd="1" destOrd="0" presId="urn:microsoft.com/office/officeart/2005/8/layout/matrix1"/>
    <dgm:cxn modelId="{FE48D54D-D56E-42D0-8915-06748496561D}" type="presOf" srcId="{A96971AD-AD2D-433D-B8BD-1A05AEC8DD0D}" destId="{2C3F9313-A51F-48BD-B1CD-FD51B6D4BA49}" srcOrd="1" destOrd="0" presId="urn:microsoft.com/office/officeart/2005/8/layout/matrix1"/>
    <dgm:cxn modelId="{0BA2FFF7-48BB-4CAB-95BB-F765357932A2}" type="presOf" srcId="{6C39B7A2-1FE0-4284-96F0-338B897D321C}" destId="{7DFAE395-E1CA-41AE-ACE8-87B58BEDA18E}" srcOrd="0" destOrd="0" presId="urn:microsoft.com/office/officeart/2005/8/layout/matrix1"/>
    <dgm:cxn modelId="{C1C7FFEF-468E-42BA-BD8C-E7C03F0E6963}" type="presOf" srcId="{A96971AD-AD2D-433D-B8BD-1A05AEC8DD0D}" destId="{1A286F2D-B56D-4625-8AF7-91187B58EA6B}" srcOrd="0" destOrd="0" presId="urn:microsoft.com/office/officeart/2005/8/layout/matrix1"/>
    <dgm:cxn modelId="{11DA7241-DE43-429C-B245-DB0A53A11B2C}" srcId="{B79BADFA-455C-461C-AD43-67D049CC3C9E}" destId="{240C185D-1C1B-40A9-91AB-B74E0544F8D2}" srcOrd="1" destOrd="0" parTransId="{64D2B77D-269A-473B-9BCD-30DA35BC35C2}" sibTransId="{D3E60CD9-2BD6-4626-BFF4-DC590FEB7D7B}"/>
    <dgm:cxn modelId="{143EA3CB-8E8A-4D41-A9F7-A1121EEC93A6}" type="presOf" srcId="{8C71B2DC-9192-45AC-8B8E-3246B98988BC}" destId="{FBB6AA29-4092-4DAF-B336-B278CAC97CFD}" srcOrd="0" destOrd="0" presId="urn:microsoft.com/office/officeart/2005/8/layout/matrix1"/>
    <dgm:cxn modelId="{DC294C60-FDA2-4D56-9DD0-3AC15A00182A}" type="presOf" srcId="{B79BADFA-455C-461C-AD43-67D049CC3C9E}" destId="{1AA2FC4B-6193-4C4D-8C75-7F5A9978178C}" srcOrd="0" destOrd="0" presId="urn:microsoft.com/office/officeart/2005/8/layout/matrix1"/>
    <dgm:cxn modelId="{352693BA-6979-46EF-B2CE-F89BCF9DDF0A}" type="presOf" srcId="{C0549ACC-377E-42A0-901E-F2F3EC38A70A}" destId="{B9C27C75-91F3-4B61-8862-5DFA9B1BDAA5}" srcOrd="0" destOrd="0" presId="urn:microsoft.com/office/officeart/2005/8/layout/matrix1"/>
    <dgm:cxn modelId="{847F2E86-FCB5-412E-A10B-563E7137FDEE}" srcId="{8C71B2DC-9192-45AC-8B8E-3246B98988BC}" destId="{B79BADFA-455C-461C-AD43-67D049CC3C9E}" srcOrd="0" destOrd="0" parTransId="{5335D065-274F-4DCE-BE3B-D46130307497}" sibTransId="{87EC2D16-385A-4CDE-A8C3-76261D0D19A0}"/>
    <dgm:cxn modelId="{F6687C4D-38B2-4CA4-AF48-82FCC82A1EBA}" type="presOf" srcId="{240C185D-1C1B-40A9-91AB-B74E0544F8D2}" destId="{6A30CB89-DDAA-44A8-A09E-75B5D316BA7B}" srcOrd="1" destOrd="0" presId="urn:microsoft.com/office/officeart/2005/8/layout/matrix1"/>
    <dgm:cxn modelId="{90ECEE04-A60E-4C48-B2D1-2279CC514121}" srcId="{B79BADFA-455C-461C-AD43-67D049CC3C9E}" destId="{A96971AD-AD2D-433D-B8BD-1A05AEC8DD0D}" srcOrd="0" destOrd="0" parTransId="{E128255B-CBA0-4A8B-A308-D7FCB69A355F}" sibTransId="{D40C2C1E-C17F-4377-AD83-58BD2D80CEAD}"/>
    <dgm:cxn modelId="{9FC3ADED-A0E7-426B-A946-C146D42D5A42}" type="presParOf" srcId="{FBB6AA29-4092-4DAF-B336-B278CAC97CFD}" destId="{50DF19AC-FF78-4953-8CA9-8081259DEA5B}" srcOrd="0" destOrd="0" presId="urn:microsoft.com/office/officeart/2005/8/layout/matrix1"/>
    <dgm:cxn modelId="{2A7804C0-0218-4904-91BE-833C1E34E5E4}" type="presParOf" srcId="{50DF19AC-FF78-4953-8CA9-8081259DEA5B}" destId="{1A286F2D-B56D-4625-8AF7-91187B58EA6B}" srcOrd="0" destOrd="0" presId="urn:microsoft.com/office/officeart/2005/8/layout/matrix1"/>
    <dgm:cxn modelId="{0D341D8A-8D8E-4732-8CE2-78632487AE21}" type="presParOf" srcId="{50DF19AC-FF78-4953-8CA9-8081259DEA5B}" destId="{2C3F9313-A51F-48BD-B1CD-FD51B6D4BA49}" srcOrd="1" destOrd="0" presId="urn:microsoft.com/office/officeart/2005/8/layout/matrix1"/>
    <dgm:cxn modelId="{1F8EC914-0216-4EE9-B86E-CD91A9B19825}" type="presParOf" srcId="{50DF19AC-FF78-4953-8CA9-8081259DEA5B}" destId="{922E37F7-E445-48C6-9D38-321D7844BD07}" srcOrd="2" destOrd="0" presId="urn:microsoft.com/office/officeart/2005/8/layout/matrix1"/>
    <dgm:cxn modelId="{0CB89C6A-9FD3-4292-9B91-5E360DCFBF7A}" type="presParOf" srcId="{50DF19AC-FF78-4953-8CA9-8081259DEA5B}" destId="{6A30CB89-DDAA-44A8-A09E-75B5D316BA7B}" srcOrd="3" destOrd="0" presId="urn:microsoft.com/office/officeart/2005/8/layout/matrix1"/>
    <dgm:cxn modelId="{7BFA5E99-585D-4753-B045-D7FC5236A8A9}" type="presParOf" srcId="{50DF19AC-FF78-4953-8CA9-8081259DEA5B}" destId="{7DFAE395-E1CA-41AE-ACE8-87B58BEDA18E}" srcOrd="4" destOrd="0" presId="urn:microsoft.com/office/officeart/2005/8/layout/matrix1"/>
    <dgm:cxn modelId="{2F65AA06-8CEC-40EF-BDF9-4A6DB2CF61FB}" type="presParOf" srcId="{50DF19AC-FF78-4953-8CA9-8081259DEA5B}" destId="{7CABF39A-72BD-4702-86BF-E7AFB9FE8ECE}" srcOrd="5" destOrd="0" presId="urn:microsoft.com/office/officeart/2005/8/layout/matrix1"/>
    <dgm:cxn modelId="{A8162C46-DBF8-4AB4-831D-787EEEB77FC9}" type="presParOf" srcId="{50DF19AC-FF78-4953-8CA9-8081259DEA5B}" destId="{B9C27C75-91F3-4B61-8862-5DFA9B1BDAA5}" srcOrd="6" destOrd="0" presId="urn:microsoft.com/office/officeart/2005/8/layout/matrix1"/>
    <dgm:cxn modelId="{C96749A5-1FA6-448A-8DF0-FC3B60D58331}" type="presParOf" srcId="{50DF19AC-FF78-4953-8CA9-8081259DEA5B}" destId="{F182FA7E-B643-4FD5-A7A9-05654919251A}" srcOrd="7" destOrd="0" presId="urn:microsoft.com/office/officeart/2005/8/layout/matrix1"/>
    <dgm:cxn modelId="{49038638-E9C5-48D1-B960-DEFBE691B897}" type="presParOf" srcId="{FBB6AA29-4092-4DAF-B336-B278CAC97CFD}" destId="{1AA2FC4B-6193-4C4D-8C75-7F5A9978178C}" srcOrd="1" destOrd="0" presId="urn:microsoft.com/office/officeart/2005/8/layout/matrix1"/>
  </dgm:cxnLst>
  <dgm:bg>
    <a:gradFill flip="none" rotWithShape="1">
      <a:gsLst>
        <a:gs pos="10000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C71B2DC-9192-45AC-8B8E-3246B98988B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9BADFA-455C-461C-AD43-67D049CC3C9E}">
      <dgm:prSet phldrT="[Texte]"/>
      <dgm:spPr/>
      <dgm:t>
        <a:bodyPr/>
        <a:lstStyle/>
        <a:p>
          <a:r>
            <a:rPr lang="fr-FR" b="1" dirty="0" smtClean="0">
              <a:solidFill>
                <a:srgbClr val="C00000"/>
              </a:solidFill>
            </a:rPr>
            <a:t>BTS CG</a:t>
          </a:r>
          <a:endParaRPr lang="fr-FR" b="1" dirty="0">
            <a:solidFill>
              <a:srgbClr val="C00000"/>
            </a:solidFill>
          </a:endParaRPr>
        </a:p>
      </dgm:t>
    </dgm:pt>
    <dgm:pt modelId="{5335D065-274F-4DCE-BE3B-D46130307497}" type="parTrans" cxnId="{847F2E86-FCB5-412E-A10B-563E7137FDEE}">
      <dgm:prSet/>
      <dgm:spPr/>
      <dgm:t>
        <a:bodyPr/>
        <a:lstStyle/>
        <a:p>
          <a:endParaRPr lang="fr-FR"/>
        </a:p>
      </dgm:t>
    </dgm:pt>
    <dgm:pt modelId="{87EC2D16-385A-4CDE-A8C3-76261D0D19A0}" type="sibTrans" cxnId="{847F2E86-FCB5-412E-A10B-563E7137FDEE}">
      <dgm:prSet/>
      <dgm:spPr/>
      <dgm:t>
        <a:bodyPr/>
        <a:lstStyle/>
        <a:p>
          <a:endParaRPr lang="fr-FR"/>
        </a:p>
      </dgm:t>
    </dgm:pt>
    <dgm:pt modelId="{A96971AD-AD2D-433D-B8BD-1A05AEC8DD0D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FISCALITE</a:t>
          </a:r>
          <a:endParaRPr lang="fr-FR" dirty="0">
            <a:solidFill>
              <a:srgbClr val="C00000"/>
            </a:solidFill>
          </a:endParaRPr>
        </a:p>
      </dgm:t>
    </dgm:pt>
    <dgm:pt modelId="{E128255B-CBA0-4A8B-A308-D7FCB69A355F}" type="parTrans" cxnId="{90ECEE04-A60E-4C48-B2D1-2279CC514121}">
      <dgm:prSet/>
      <dgm:spPr/>
      <dgm:t>
        <a:bodyPr/>
        <a:lstStyle/>
        <a:p>
          <a:endParaRPr lang="fr-FR"/>
        </a:p>
      </dgm:t>
    </dgm:pt>
    <dgm:pt modelId="{D40C2C1E-C17F-4377-AD83-58BD2D80CEAD}" type="sibTrans" cxnId="{90ECEE04-A60E-4C48-B2D1-2279CC514121}">
      <dgm:prSet/>
      <dgm:spPr/>
      <dgm:t>
        <a:bodyPr/>
        <a:lstStyle/>
        <a:p>
          <a:endParaRPr lang="fr-FR"/>
        </a:p>
      </dgm:t>
    </dgm:pt>
    <dgm:pt modelId="{240C185D-1C1B-40A9-91AB-B74E0544F8D2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FISCALITE</a:t>
          </a:r>
          <a:endParaRPr lang="fr-FR" dirty="0">
            <a:solidFill>
              <a:srgbClr val="C00000"/>
            </a:solidFill>
          </a:endParaRPr>
        </a:p>
      </dgm:t>
    </dgm:pt>
    <dgm:pt modelId="{64D2B77D-269A-473B-9BCD-30DA35BC35C2}" type="parTrans" cxnId="{11DA7241-DE43-429C-B245-DB0A53A11B2C}">
      <dgm:prSet/>
      <dgm:spPr/>
      <dgm:t>
        <a:bodyPr/>
        <a:lstStyle/>
        <a:p>
          <a:endParaRPr lang="fr-FR"/>
        </a:p>
      </dgm:t>
    </dgm:pt>
    <dgm:pt modelId="{D3E60CD9-2BD6-4626-BFF4-DC590FEB7D7B}" type="sibTrans" cxnId="{11DA7241-DE43-429C-B245-DB0A53A11B2C}">
      <dgm:prSet/>
      <dgm:spPr/>
      <dgm:t>
        <a:bodyPr/>
        <a:lstStyle/>
        <a:p>
          <a:endParaRPr lang="fr-FR"/>
        </a:p>
      </dgm:t>
    </dgm:pt>
    <dgm:pt modelId="{6C39B7A2-1FE0-4284-96F0-338B897D321C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FISCALITE</a:t>
          </a:r>
          <a:endParaRPr lang="fr-FR" dirty="0">
            <a:solidFill>
              <a:srgbClr val="C00000"/>
            </a:solidFill>
          </a:endParaRPr>
        </a:p>
      </dgm:t>
    </dgm:pt>
    <dgm:pt modelId="{ED62556E-B35A-4B77-9EBD-60E813F5763E}" type="parTrans" cxnId="{CBEDC4E0-8A3A-4C56-B82F-D077EE8CE2C6}">
      <dgm:prSet/>
      <dgm:spPr/>
      <dgm:t>
        <a:bodyPr/>
        <a:lstStyle/>
        <a:p>
          <a:endParaRPr lang="fr-FR"/>
        </a:p>
      </dgm:t>
    </dgm:pt>
    <dgm:pt modelId="{44AB15F8-1A5A-4E9F-8115-E8C66676CC4C}" type="sibTrans" cxnId="{CBEDC4E0-8A3A-4C56-B82F-D077EE8CE2C6}">
      <dgm:prSet/>
      <dgm:spPr/>
      <dgm:t>
        <a:bodyPr/>
        <a:lstStyle/>
        <a:p>
          <a:endParaRPr lang="fr-FR"/>
        </a:p>
      </dgm:t>
    </dgm:pt>
    <dgm:pt modelId="{C0549ACC-377E-42A0-901E-F2F3EC38A70A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FISCALITE</a:t>
          </a:r>
          <a:endParaRPr lang="fr-FR" dirty="0">
            <a:solidFill>
              <a:srgbClr val="C00000"/>
            </a:solidFill>
          </a:endParaRPr>
        </a:p>
      </dgm:t>
    </dgm:pt>
    <dgm:pt modelId="{6CD0C6AA-8E59-49F4-92CD-6642A880693F}" type="parTrans" cxnId="{8D6C8F1F-1E72-41BC-A875-9B694FFF91A9}">
      <dgm:prSet/>
      <dgm:spPr/>
      <dgm:t>
        <a:bodyPr/>
        <a:lstStyle/>
        <a:p>
          <a:endParaRPr lang="fr-FR"/>
        </a:p>
      </dgm:t>
    </dgm:pt>
    <dgm:pt modelId="{E78A0A3E-F1E1-471F-B98F-6C281BC6463A}" type="sibTrans" cxnId="{8D6C8F1F-1E72-41BC-A875-9B694FFF91A9}">
      <dgm:prSet/>
      <dgm:spPr/>
      <dgm:t>
        <a:bodyPr/>
        <a:lstStyle/>
        <a:p>
          <a:endParaRPr lang="fr-FR"/>
        </a:p>
      </dgm:t>
    </dgm:pt>
    <dgm:pt modelId="{FBB6AA29-4092-4DAF-B336-B278CAC97CFD}" type="pres">
      <dgm:prSet presAssocID="{8C71B2DC-9192-45AC-8B8E-3246B98988B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DF19AC-FF78-4953-8CA9-8081259DEA5B}" type="pres">
      <dgm:prSet presAssocID="{8C71B2DC-9192-45AC-8B8E-3246B98988BC}" presName="matrix" presStyleCnt="0"/>
      <dgm:spPr/>
    </dgm:pt>
    <dgm:pt modelId="{1A286F2D-B56D-4625-8AF7-91187B58EA6B}" type="pres">
      <dgm:prSet presAssocID="{8C71B2DC-9192-45AC-8B8E-3246B98988BC}" presName="tile1" presStyleLbl="node1" presStyleIdx="0" presStyleCnt="4"/>
      <dgm:spPr/>
      <dgm:t>
        <a:bodyPr/>
        <a:lstStyle/>
        <a:p>
          <a:endParaRPr lang="fr-FR"/>
        </a:p>
      </dgm:t>
    </dgm:pt>
    <dgm:pt modelId="{2C3F9313-A51F-48BD-B1CD-FD51B6D4BA49}" type="pres">
      <dgm:prSet presAssocID="{8C71B2DC-9192-45AC-8B8E-3246B98988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2E37F7-E445-48C6-9D38-321D7844BD07}" type="pres">
      <dgm:prSet presAssocID="{8C71B2DC-9192-45AC-8B8E-3246B98988BC}" presName="tile2" presStyleLbl="node1" presStyleIdx="1" presStyleCnt="4"/>
      <dgm:spPr/>
      <dgm:t>
        <a:bodyPr/>
        <a:lstStyle/>
        <a:p>
          <a:endParaRPr lang="fr-FR"/>
        </a:p>
      </dgm:t>
    </dgm:pt>
    <dgm:pt modelId="{6A30CB89-DDAA-44A8-A09E-75B5D316BA7B}" type="pres">
      <dgm:prSet presAssocID="{8C71B2DC-9192-45AC-8B8E-3246B98988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FAE395-E1CA-41AE-ACE8-87B58BEDA18E}" type="pres">
      <dgm:prSet presAssocID="{8C71B2DC-9192-45AC-8B8E-3246B98988BC}" presName="tile3" presStyleLbl="node1" presStyleIdx="2" presStyleCnt="4"/>
      <dgm:spPr/>
      <dgm:t>
        <a:bodyPr/>
        <a:lstStyle/>
        <a:p>
          <a:endParaRPr lang="fr-FR"/>
        </a:p>
      </dgm:t>
    </dgm:pt>
    <dgm:pt modelId="{7CABF39A-72BD-4702-86BF-E7AFB9FE8ECE}" type="pres">
      <dgm:prSet presAssocID="{8C71B2DC-9192-45AC-8B8E-3246B98988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27C75-91F3-4B61-8862-5DFA9B1BDAA5}" type="pres">
      <dgm:prSet presAssocID="{8C71B2DC-9192-45AC-8B8E-3246B98988BC}" presName="tile4" presStyleLbl="node1" presStyleIdx="3" presStyleCnt="4" custLinFactX="40544" custLinFactNeighborX="100000" custLinFactNeighborY="91042"/>
      <dgm:spPr/>
      <dgm:t>
        <a:bodyPr/>
        <a:lstStyle/>
        <a:p>
          <a:endParaRPr lang="fr-FR"/>
        </a:p>
      </dgm:t>
    </dgm:pt>
    <dgm:pt modelId="{F182FA7E-B643-4FD5-A7A9-05654919251A}" type="pres">
      <dgm:prSet presAssocID="{8C71B2DC-9192-45AC-8B8E-3246B98988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A2FC4B-6193-4C4D-8C75-7F5A9978178C}" type="pres">
      <dgm:prSet presAssocID="{8C71B2DC-9192-45AC-8B8E-3246B98988B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325DA6BF-6271-4C72-8D41-23E1585555B9}" type="presOf" srcId="{8C71B2DC-9192-45AC-8B8E-3246B98988BC}" destId="{FBB6AA29-4092-4DAF-B336-B278CAC97CFD}" srcOrd="0" destOrd="0" presId="urn:microsoft.com/office/officeart/2005/8/layout/matrix1"/>
    <dgm:cxn modelId="{0FCF6F31-2449-43A8-9A20-D2B448BB5E47}" type="presOf" srcId="{C0549ACC-377E-42A0-901E-F2F3EC38A70A}" destId="{F182FA7E-B643-4FD5-A7A9-05654919251A}" srcOrd="1" destOrd="0" presId="urn:microsoft.com/office/officeart/2005/8/layout/matrix1"/>
    <dgm:cxn modelId="{CBEDC4E0-8A3A-4C56-B82F-D077EE8CE2C6}" srcId="{B79BADFA-455C-461C-AD43-67D049CC3C9E}" destId="{6C39B7A2-1FE0-4284-96F0-338B897D321C}" srcOrd="2" destOrd="0" parTransId="{ED62556E-B35A-4B77-9EBD-60E813F5763E}" sibTransId="{44AB15F8-1A5A-4E9F-8115-E8C66676CC4C}"/>
    <dgm:cxn modelId="{847F2E86-FCB5-412E-A10B-563E7137FDEE}" srcId="{8C71B2DC-9192-45AC-8B8E-3246B98988BC}" destId="{B79BADFA-455C-461C-AD43-67D049CC3C9E}" srcOrd="0" destOrd="0" parTransId="{5335D065-274F-4DCE-BE3B-D46130307497}" sibTransId="{87EC2D16-385A-4CDE-A8C3-76261D0D19A0}"/>
    <dgm:cxn modelId="{549510F4-A108-448D-9204-A99CD9ACA1B3}" type="presOf" srcId="{A96971AD-AD2D-433D-B8BD-1A05AEC8DD0D}" destId="{2C3F9313-A51F-48BD-B1CD-FD51B6D4BA49}" srcOrd="1" destOrd="0" presId="urn:microsoft.com/office/officeart/2005/8/layout/matrix1"/>
    <dgm:cxn modelId="{90ECEE04-A60E-4C48-B2D1-2279CC514121}" srcId="{B79BADFA-455C-461C-AD43-67D049CC3C9E}" destId="{A96971AD-AD2D-433D-B8BD-1A05AEC8DD0D}" srcOrd="0" destOrd="0" parTransId="{E128255B-CBA0-4A8B-A308-D7FCB69A355F}" sibTransId="{D40C2C1E-C17F-4377-AD83-58BD2D80CEAD}"/>
    <dgm:cxn modelId="{42F4AF13-67F0-40C0-9BE3-F1BF2881C9A8}" type="presOf" srcId="{A96971AD-AD2D-433D-B8BD-1A05AEC8DD0D}" destId="{1A286F2D-B56D-4625-8AF7-91187B58EA6B}" srcOrd="0" destOrd="0" presId="urn:microsoft.com/office/officeart/2005/8/layout/matrix1"/>
    <dgm:cxn modelId="{D992290A-8F76-4D7C-9886-C4AAF90F1424}" type="presOf" srcId="{6C39B7A2-1FE0-4284-96F0-338B897D321C}" destId="{7CABF39A-72BD-4702-86BF-E7AFB9FE8ECE}" srcOrd="1" destOrd="0" presId="urn:microsoft.com/office/officeart/2005/8/layout/matrix1"/>
    <dgm:cxn modelId="{148C6E76-FFC5-4031-8BE0-6346D8925411}" type="presOf" srcId="{C0549ACC-377E-42A0-901E-F2F3EC38A70A}" destId="{B9C27C75-91F3-4B61-8862-5DFA9B1BDAA5}" srcOrd="0" destOrd="0" presId="urn:microsoft.com/office/officeart/2005/8/layout/matrix1"/>
    <dgm:cxn modelId="{42C41E82-7001-4338-9E09-03FD7422AA7F}" type="presOf" srcId="{B79BADFA-455C-461C-AD43-67D049CC3C9E}" destId="{1AA2FC4B-6193-4C4D-8C75-7F5A9978178C}" srcOrd="0" destOrd="0" presId="urn:microsoft.com/office/officeart/2005/8/layout/matrix1"/>
    <dgm:cxn modelId="{8D6C8F1F-1E72-41BC-A875-9B694FFF91A9}" srcId="{B79BADFA-455C-461C-AD43-67D049CC3C9E}" destId="{C0549ACC-377E-42A0-901E-F2F3EC38A70A}" srcOrd="3" destOrd="0" parTransId="{6CD0C6AA-8E59-49F4-92CD-6642A880693F}" sibTransId="{E78A0A3E-F1E1-471F-B98F-6C281BC6463A}"/>
    <dgm:cxn modelId="{97E76FC7-3DF9-4184-B94B-8F4F5ABAADCD}" type="presOf" srcId="{6C39B7A2-1FE0-4284-96F0-338B897D321C}" destId="{7DFAE395-E1CA-41AE-ACE8-87B58BEDA18E}" srcOrd="0" destOrd="0" presId="urn:microsoft.com/office/officeart/2005/8/layout/matrix1"/>
    <dgm:cxn modelId="{24D3555A-945E-45AC-A8AF-9544FC0126A0}" type="presOf" srcId="{240C185D-1C1B-40A9-91AB-B74E0544F8D2}" destId="{6A30CB89-DDAA-44A8-A09E-75B5D316BA7B}" srcOrd="1" destOrd="0" presId="urn:microsoft.com/office/officeart/2005/8/layout/matrix1"/>
    <dgm:cxn modelId="{6B54D46E-A09F-4E40-8EDD-ACAC52FC7C92}" type="presOf" srcId="{240C185D-1C1B-40A9-91AB-B74E0544F8D2}" destId="{922E37F7-E445-48C6-9D38-321D7844BD07}" srcOrd="0" destOrd="0" presId="urn:microsoft.com/office/officeart/2005/8/layout/matrix1"/>
    <dgm:cxn modelId="{11DA7241-DE43-429C-B245-DB0A53A11B2C}" srcId="{B79BADFA-455C-461C-AD43-67D049CC3C9E}" destId="{240C185D-1C1B-40A9-91AB-B74E0544F8D2}" srcOrd="1" destOrd="0" parTransId="{64D2B77D-269A-473B-9BCD-30DA35BC35C2}" sibTransId="{D3E60CD9-2BD6-4626-BFF4-DC590FEB7D7B}"/>
    <dgm:cxn modelId="{3E7D7E2B-049F-4083-A8BF-0AB8051F940B}" type="presParOf" srcId="{FBB6AA29-4092-4DAF-B336-B278CAC97CFD}" destId="{50DF19AC-FF78-4953-8CA9-8081259DEA5B}" srcOrd="0" destOrd="0" presId="urn:microsoft.com/office/officeart/2005/8/layout/matrix1"/>
    <dgm:cxn modelId="{981A2233-F97B-4B1F-9D1B-E886160DCF91}" type="presParOf" srcId="{50DF19AC-FF78-4953-8CA9-8081259DEA5B}" destId="{1A286F2D-B56D-4625-8AF7-91187B58EA6B}" srcOrd="0" destOrd="0" presId="urn:microsoft.com/office/officeart/2005/8/layout/matrix1"/>
    <dgm:cxn modelId="{268939DC-284B-4F45-BD39-9734EE0300A1}" type="presParOf" srcId="{50DF19AC-FF78-4953-8CA9-8081259DEA5B}" destId="{2C3F9313-A51F-48BD-B1CD-FD51B6D4BA49}" srcOrd="1" destOrd="0" presId="urn:microsoft.com/office/officeart/2005/8/layout/matrix1"/>
    <dgm:cxn modelId="{83C0B302-0F60-48F5-AB69-72693B196847}" type="presParOf" srcId="{50DF19AC-FF78-4953-8CA9-8081259DEA5B}" destId="{922E37F7-E445-48C6-9D38-321D7844BD07}" srcOrd="2" destOrd="0" presId="urn:microsoft.com/office/officeart/2005/8/layout/matrix1"/>
    <dgm:cxn modelId="{D4A755D3-E11D-46DA-8994-EE012661FEC8}" type="presParOf" srcId="{50DF19AC-FF78-4953-8CA9-8081259DEA5B}" destId="{6A30CB89-DDAA-44A8-A09E-75B5D316BA7B}" srcOrd="3" destOrd="0" presId="urn:microsoft.com/office/officeart/2005/8/layout/matrix1"/>
    <dgm:cxn modelId="{84FAC988-8312-40C5-9370-456215598FDC}" type="presParOf" srcId="{50DF19AC-FF78-4953-8CA9-8081259DEA5B}" destId="{7DFAE395-E1CA-41AE-ACE8-87B58BEDA18E}" srcOrd="4" destOrd="0" presId="urn:microsoft.com/office/officeart/2005/8/layout/matrix1"/>
    <dgm:cxn modelId="{29BCD673-5DAE-46E2-9128-094178C54187}" type="presParOf" srcId="{50DF19AC-FF78-4953-8CA9-8081259DEA5B}" destId="{7CABF39A-72BD-4702-86BF-E7AFB9FE8ECE}" srcOrd="5" destOrd="0" presId="urn:microsoft.com/office/officeart/2005/8/layout/matrix1"/>
    <dgm:cxn modelId="{43CF4AF9-91A7-433E-B925-EF4D4DA3B0AF}" type="presParOf" srcId="{50DF19AC-FF78-4953-8CA9-8081259DEA5B}" destId="{B9C27C75-91F3-4B61-8862-5DFA9B1BDAA5}" srcOrd="6" destOrd="0" presId="urn:microsoft.com/office/officeart/2005/8/layout/matrix1"/>
    <dgm:cxn modelId="{02CB9CB2-A112-424F-987B-8F82E5BA3D20}" type="presParOf" srcId="{50DF19AC-FF78-4953-8CA9-8081259DEA5B}" destId="{F182FA7E-B643-4FD5-A7A9-05654919251A}" srcOrd="7" destOrd="0" presId="urn:microsoft.com/office/officeart/2005/8/layout/matrix1"/>
    <dgm:cxn modelId="{412A60D3-98C8-4A04-9F2B-B5047A7118BD}" type="presParOf" srcId="{FBB6AA29-4092-4DAF-B336-B278CAC97CFD}" destId="{1AA2FC4B-6193-4C4D-8C75-7F5A9978178C}" srcOrd="1" destOrd="0" presId="urn:microsoft.com/office/officeart/2005/8/layout/matrix1"/>
  </dgm:cxnLst>
  <dgm:bg>
    <a:gradFill flip="none" rotWithShape="1">
      <a:gsLst>
        <a:gs pos="10000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C71B2DC-9192-45AC-8B8E-3246B98988B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9BADFA-455C-461C-AD43-67D049CC3C9E}">
      <dgm:prSet phldrT="[Texte]"/>
      <dgm:spPr/>
      <dgm:t>
        <a:bodyPr/>
        <a:lstStyle/>
        <a:p>
          <a:r>
            <a:rPr lang="fr-FR" b="1" dirty="0" smtClean="0">
              <a:solidFill>
                <a:srgbClr val="C00000"/>
              </a:solidFill>
            </a:rPr>
            <a:t>BTS CG</a:t>
          </a:r>
          <a:endParaRPr lang="fr-FR" b="1" dirty="0">
            <a:solidFill>
              <a:srgbClr val="C00000"/>
            </a:solidFill>
          </a:endParaRPr>
        </a:p>
      </dgm:t>
    </dgm:pt>
    <dgm:pt modelId="{5335D065-274F-4DCE-BE3B-D46130307497}" type="parTrans" cxnId="{847F2E86-FCB5-412E-A10B-563E7137FDEE}">
      <dgm:prSet/>
      <dgm:spPr/>
      <dgm:t>
        <a:bodyPr/>
        <a:lstStyle/>
        <a:p>
          <a:endParaRPr lang="fr-FR"/>
        </a:p>
      </dgm:t>
    </dgm:pt>
    <dgm:pt modelId="{87EC2D16-385A-4CDE-A8C3-76261D0D19A0}" type="sibTrans" cxnId="{847F2E86-FCB5-412E-A10B-563E7137FDEE}">
      <dgm:prSet/>
      <dgm:spPr/>
      <dgm:t>
        <a:bodyPr/>
        <a:lstStyle/>
        <a:p>
          <a:endParaRPr lang="fr-FR"/>
        </a:p>
      </dgm:t>
    </dgm:pt>
    <dgm:pt modelId="{A96971AD-AD2D-433D-B8BD-1A05AEC8DD0D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COMPTA</a:t>
          </a:r>
          <a:endParaRPr lang="fr-FR" dirty="0">
            <a:solidFill>
              <a:srgbClr val="C00000"/>
            </a:solidFill>
          </a:endParaRPr>
        </a:p>
      </dgm:t>
    </dgm:pt>
    <dgm:pt modelId="{E128255B-CBA0-4A8B-A308-D7FCB69A355F}" type="parTrans" cxnId="{90ECEE04-A60E-4C48-B2D1-2279CC514121}">
      <dgm:prSet/>
      <dgm:spPr/>
      <dgm:t>
        <a:bodyPr/>
        <a:lstStyle/>
        <a:p>
          <a:endParaRPr lang="fr-FR"/>
        </a:p>
      </dgm:t>
    </dgm:pt>
    <dgm:pt modelId="{D40C2C1E-C17F-4377-AD83-58BD2D80CEAD}" type="sibTrans" cxnId="{90ECEE04-A60E-4C48-B2D1-2279CC514121}">
      <dgm:prSet/>
      <dgm:spPr/>
      <dgm:t>
        <a:bodyPr/>
        <a:lstStyle/>
        <a:p>
          <a:endParaRPr lang="fr-FR"/>
        </a:p>
      </dgm:t>
    </dgm:pt>
    <dgm:pt modelId="{240C185D-1C1B-40A9-91AB-B74E0544F8D2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COMPTA</a:t>
          </a:r>
          <a:endParaRPr lang="fr-FR" dirty="0">
            <a:solidFill>
              <a:srgbClr val="C00000"/>
            </a:solidFill>
          </a:endParaRPr>
        </a:p>
      </dgm:t>
    </dgm:pt>
    <dgm:pt modelId="{64D2B77D-269A-473B-9BCD-30DA35BC35C2}" type="parTrans" cxnId="{11DA7241-DE43-429C-B245-DB0A53A11B2C}">
      <dgm:prSet/>
      <dgm:spPr/>
      <dgm:t>
        <a:bodyPr/>
        <a:lstStyle/>
        <a:p>
          <a:endParaRPr lang="fr-FR"/>
        </a:p>
      </dgm:t>
    </dgm:pt>
    <dgm:pt modelId="{D3E60CD9-2BD6-4626-BFF4-DC590FEB7D7B}" type="sibTrans" cxnId="{11DA7241-DE43-429C-B245-DB0A53A11B2C}">
      <dgm:prSet/>
      <dgm:spPr/>
      <dgm:t>
        <a:bodyPr/>
        <a:lstStyle/>
        <a:p>
          <a:endParaRPr lang="fr-FR"/>
        </a:p>
      </dgm:t>
    </dgm:pt>
    <dgm:pt modelId="{6C39B7A2-1FE0-4284-96F0-338B897D321C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COMPTA</a:t>
          </a:r>
          <a:endParaRPr lang="fr-FR" dirty="0">
            <a:solidFill>
              <a:srgbClr val="C00000"/>
            </a:solidFill>
          </a:endParaRPr>
        </a:p>
      </dgm:t>
    </dgm:pt>
    <dgm:pt modelId="{ED62556E-B35A-4B77-9EBD-60E813F5763E}" type="parTrans" cxnId="{CBEDC4E0-8A3A-4C56-B82F-D077EE8CE2C6}">
      <dgm:prSet/>
      <dgm:spPr/>
      <dgm:t>
        <a:bodyPr/>
        <a:lstStyle/>
        <a:p>
          <a:endParaRPr lang="fr-FR"/>
        </a:p>
      </dgm:t>
    </dgm:pt>
    <dgm:pt modelId="{44AB15F8-1A5A-4E9F-8115-E8C66676CC4C}" type="sibTrans" cxnId="{CBEDC4E0-8A3A-4C56-B82F-D077EE8CE2C6}">
      <dgm:prSet/>
      <dgm:spPr/>
      <dgm:t>
        <a:bodyPr/>
        <a:lstStyle/>
        <a:p>
          <a:endParaRPr lang="fr-FR"/>
        </a:p>
      </dgm:t>
    </dgm:pt>
    <dgm:pt modelId="{C0549ACC-377E-42A0-901E-F2F3EC38A70A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COMPTA</a:t>
          </a:r>
          <a:endParaRPr lang="fr-FR" dirty="0">
            <a:solidFill>
              <a:srgbClr val="C00000"/>
            </a:solidFill>
          </a:endParaRPr>
        </a:p>
      </dgm:t>
    </dgm:pt>
    <dgm:pt modelId="{6CD0C6AA-8E59-49F4-92CD-6642A880693F}" type="parTrans" cxnId="{8D6C8F1F-1E72-41BC-A875-9B694FFF91A9}">
      <dgm:prSet/>
      <dgm:spPr/>
      <dgm:t>
        <a:bodyPr/>
        <a:lstStyle/>
        <a:p>
          <a:endParaRPr lang="fr-FR"/>
        </a:p>
      </dgm:t>
    </dgm:pt>
    <dgm:pt modelId="{E78A0A3E-F1E1-471F-B98F-6C281BC6463A}" type="sibTrans" cxnId="{8D6C8F1F-1E72-41BC-A875-9B694FFF91A9}">
      <dgm:prSet/>
      <dgm:spPr/>
      <dgm:t>
        <a:bodyPr/>
        <a:lstStyle/>
        <a:p>
          <a:endParaRPr lang="fr-FR"/>
        </a:p>
      </dgm:t>
    </dgm:pt>
    <dgm:pt modelId="{FBB6AA29-4092-4DAF-B336-B278CAC97CFD}" type="pres">
      <dgm:prSet presAssocID="{8C71B2DC-9192-45AC-8B8E-3246B98988B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DF19AC-FF78-4953-8CA9-8081259DEA5B}" type="pres">
      <dgm:prSet presAssocID="{8C71B2DC-9192-45AC-8B8E-3246B98988BC}" presName="matrix" presStyleCnt="0"/>
      <dgm:spPr/>
    </dgm:pt>
    <dgm:pt modelId="{1A286F2D-B56D-4625-8AF7-91187B58EA6B}" type="pres">
      <dgm:prSet presAssocID="{8C71B2DC-9192-45AC-8B8E-3246B98988BC}" presName="tile1" presStyleLbl="node1" presStyleIdx="0" presStyleCnt="4"/>
      <dgm:spPr/>
      <dgm:t>
        <a:bodyPr/>
        <a:lstStyle/>
        <a:p>
          <a:endParaRPr lang="fr-FR"/>
        </a:p>
      </dgm:t>
    </dgm:pt>
    <dgm:pt modelId="{2C3F9313-A51F-48BD-B1CD-FD51B6D4BA49}" type="pres">
      <dgm:prSet presAssocID="{8C71B2DC-9192-45AC-8B8E-3246B98988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2E37F7-E445-48C6-9D38-321D7844BD07}" type="pres">
      <dgm:prSet presAssocID="{8C71B2DC-9192-45AC-8B8E-3246B98988BC}" presName="tile2" presStyleLbl="node1" presStyleIdx="1" presStyleCnt="4"/>
      <dgm:spPr/>
      <dgm:t>
        <a:bodyPr/>
        <a:lstStyle/>
        <a:p>
          <a:endParaRPr lang="fr-FR"/>
        </a:p>
      </dgm:t>
    </dgm:pt>
    <dgm:pt modelId="{6A30CB89-DDAA-44A8-A09E-75B5D316BA7B}" type="pres">
      <dgm:prSet presAssocID="{8C71B2DC-9192-45AC-8B8E-3246B98988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FAE395-E1CA-41AE-ACE8-87B58BEDA18E}" type="pres">
      <dgm:prSet presAssocID="{8C71B2DC-9192-45AC-8B8E-3246B98988BC}" presName="tile3" presStyleLbl="node1" presStyleIdx="2" presStyleCnt="4"/>
      <dgm:spPr/>
      <dgm:t>
        <a:bodyPr/>
        <a:lstStyle/>
        <a:p>
          <a:endParaRPr lang="fr-FR"/>
        </a:p>
      </dgm:t>
    </dgm:pt>
    <dgm:pt modelId="{7CABF39A-72BD-4702-86BF-E7AFB9FE8ECE}" type="pres">
      <dgm:prSet presAssocID="{8C71B2DC-9192-45AC-8B8E-3246B98988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27C75-91F3-4B61-8862-5DFA9B1BDAA5}" type="pres">
      <dgm:prSet presAssocID="{8C71B2DC-9192-45AC-8B8E-3246B98988BC}" presName="tile4" presStyleLbl="node1" presStyleIdx="3" presStyleCnt="4" custLinFactX="40544" custLinFactNeighborX="100000" custLinFactNeighborY="91042"/>
      <dgm:spPr/>
      <dgm:t>
        <a:bodyPr/>
        <a:lstStyle/>
        <a:p>
          <a:endParaRPr lang="fr-FR"/>
        </a:p>
      </dgm:t>
    </dgm:pt>
    <dgm:pt modelId="{F182FA7E-B643-4FD5-A7A9-05654919251A}" type="pres">
      <dgm:prSet presAssocID="{8C71B2DC-9192-45AC-8B8E-3246B98988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A2FC4B-6193-4C4D-8C75-7F5A9978178C}" type="pres">
      <dgm:prSet presAssocID="{8C71B2DC-9192-45AC-8B8E-3246B98988B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D841BAF8-81D7-4420-ADB5-3C126CAC7A9E}" type="presOf" srcId="{6C39B7A2-1FE0-4284-96F0-338B897D321C}" destId="{7DFAE395-E1CA-41AE-ACE8-87B58BEDA18E}" srcOrd="0" destOrd="0" presId="urn:microsoft.com/office/officeart/2005/8/layout/matrix1"/>
    <dgm:cxn modelId="{CBD54289-0F9D-4056-834A-3A5FE35DA095}" type="presOf" srcId="{6C39B7A2-1FE0-4284-96F0-338B897D321C}" destId="{7CABF39A-72BD-4702-86BF-E7AFB9FE8ECE}" srcOrd="1" destOrd="0" presId="urn:microsoft.com/office/officeart/2005/8/layout/matrix1"/>
    <dgm:cxn modelId="{2403A7BA-6771-4FEE-B01E-ED1E7D23D3DD}" type="presOf" srcId="{240C185D-1C1B-40A9-91AB-B74E0544F8D2}" destId="{922E37F7-E445-48C6-9D38-321D7844BD07}" srcOrd="0" destOrd="0" presId="urn:microsoft.com/office/officeart/2005/8/layout/matrix1"/>
    <dgm:cxn modelId="{CBEDC4E0-8A3A-4C56-B82F-D077EE8CE2C6}" srcId="{B79BADFA-455C-461C-AD43-67D049CC3C9E}" destId="{6C39B7A2-1FE0-4284-96F0-338B897D321C}" srcOrd="2" destOrd="0" parTransId="{ED62556E-B35A-4B77-9EBD-60E813F5763E}" sibTransId="{44AB15F8-1A5A-4E9F-8115-E8C66676CC4C}"/>
    <dgm:cxn modelId="{B603816D-F85E-41A2-9650-5C635AFCBA31}" type="presOf" srcId="{A96971AD-AD2D-433D-B8BD-1A05AEC8DD0D}" destId="{2C3F9313-A51F-48BD-B1CD-FD51B6D4BA49}" srcOrd="1" destOrd="0" presId="urn:microsoft.com/office/officeart/2005/8/layout/matrix1"/>
    <dgm:cxn modelId="{EEDCB7A3-D9CE-4461-9460-0A4B95B54EF1}" type="presOf" srcId="{C0549ACC-377E-42A0-901E-F2F3EC38A70A}" destId="{F182FA7E-B643-4FD5-A7A9-05654919251A}" srcOrd="1" destOrd="0" presId="urn:microsoft.com/office/officeart/2005/8/layout/matrix1"/>
    <dgm:cxn modelId="{847F2E86-FCB5-412E-A10B-563E7137FDEE}" srcId="{8C71B2DC-9192-45AC-8B8E-3246B98988BC}" destId="{B79BADFA-455C-461C-AD43-67D049CC3C9E}" srcOrd="0" destOrd="0" parTransId="{5335D065-274F-4DCE-BE3B-D46130307497}" sibTransId="{87EC2D16-385A-4CDE-A8C3-76261D0D19A0}"/>
    <dgm:cxn modelId="{75F2AB76-CA48-4B83-8958-43EE378F4A51}" type="presOf" srcId="{240C185D-1C1B-40A9-91AB-B74E0544F8D2}" destId="{6A30CB89-DDAA-44A8-A09E-75B5D316BA7B}" srcOrd="1" destOrd="0" presId="urn:microsoft.com/office/officeart/2005/8/layout/matrix1"/>
    <dgm:cxn modelId="{5BF8546C-3CB5-4531-8095-E42923EDB054}" type="presOf" srcId="{8C71B2DC-9192-45AC-8B8E-3246B98988BC}" destId="{FBB6AA29-4092-4DAF-B336-B278CAC97CFD}" srcOrd="0" destOrd="0" presId="urn:microsoft.com/office/officeart/2005/8/layout/matrix1"/>
    <dgm:cxn modelId="{3CEC42EA-4B1C-4B1C-9982-37D31DA36C88}" type="presOf" srcId="{C0549ACC-377E-42A0-901E-F2F3EC38A70A}" destId="{B9C27C75-91F3-4B61-8862-5DFA9B1BDAA5}" srcOrd="0" destOrd="0" presId="urn:microsoft.com/office/officeart/2005/8/layout/matrix1"/>
    <dgm:cxn modelId="{90ECEE04-A60E-4C48-B2D1-2279CC514121}" srcId="{B79BADFA-455C-461C-AD43-67D049CC3C9E}" destId="{A96971AD-AD2D-433D-B8BD-1A05AEC8DD0D}" srcOrd="0" destOrd="0" parTransId="{E128255B-CBA0-4A8B-A308-D7FCB69A355F}" sibTransId="{D40C2C1E-C17F-4377-AD83-58BD2D80CEAD}"/>
    <dgm:cxn modelId="{82021EC2-6B3F-402D-9AF1-3C419ABC050F}" type="presOf" srcId="{B79BADFA-455C-461C-AD43-67D049CC3C9E}" destId="{1AA2FC4B-6193-4C4D-8C75-7F5A9978178C}" srcOrd="0" destOrd="0" presId="urn:microsoft.com/office/officeart/2005/8/layout/matrix1"/>
    <dgm:cxn modelId="{8D6C8F1F-1E72-41BC-A875-9B694FFF91A9}" srcId="{B79BADFA-455C-461C-AD43-67D049CC3C9E}" destId="{C0549ACC-377E-42A0-901E-F2F3EC38A70A}" srcOrd="3" destOrd="0" parTransId="{6CD0C6AA-8E59-49F4-92CD-6642A880693F}" sibTransId="{E78A0A3E-F1E1-471F-B98F-6C281BC6463A}"/>
    <dgm:cxn modelId="{9BDC9C50-2F72-4E80-9436-CD29115E74ED}" type="presOf" srcId="{A96971AD-AD2D-433D-B8BD-1A05AEC8DD0D}" destId="{1A286F2D-B56D-4625-8AF7-91187B58EA6B}" srcOrd="0" destOrd="0" presId="urn:microsoft.com/office/officeart/2005/8/layout/matrix1"/>
    <dgm:cxn modelId="{11DA7241-DE43-429C-B245-DB0A53A11B2C}" srcId="{B79BADFA-455C-461C-AD43-67D049CC3C9E}" destId="{240C185D-1C1B-40A9-91AB-B74E0544F8D2}" srcOrd="1" destOrd="0" parTransId="{64D2B77D-269A-473B-9BCD-30DA35BC35C2}" sibTransId="{D3E60CD9-2BD6-4626-BFF4-DC590FEB7D7B}"/>
    <dgm:cxn modelId="{38FA7226-7412-4104-80A5-07FCEF8EA95F}" type="presParOf" srcId="{FBB6AA29-4092-4DAF-B336-B278CAC97CFD}" destId="{50DF19AC-FF78-4953-8CA9-8081259DEA5B}" srcOrd="0" destOrd="0" presId="urn:microsoft.com/office/officeart/2005/8/layout/matrix1"/>
    <dgm:cxn modelId="{284E340A-FDB4-43CB-9306-6EBF21E109FF}" type="presParOf" srcId="{50DF19AC-FF78-4953-8CA9-8081259DEA5B}" destId="{1A286F2D-B56D-4625-8AF7-91187B58EA6B}" srcOrd="0" destOrd="0" presId="urn:microsoft.com/office/officeart/2005/8/layout/matrix1"/>
    <dgm:cxn modelId="{927496A8-6B6C-4F0A-AB78-FB180071D056}" type="presParOf" srcId="{50DF19AC-FF78-4953-8CA9-8081259DEA5B}" destId="{2C3F9313-A51F-48BD-B1CD-FD51B6D4BA49}" srcOrd="1" destOrd="0" presId="urn:microsoft.com/office/officeart/2005/8/layout/matrix1"/>
    <dgm:cxn modelId="{A273FB6D-8E5A-4144-9AED-91F88386BE56}" type="presParOf" srcId="{50DF19AC-FF78-4953-8CA9-8081259DEA5B}" destId="{922E37F7-E445-48C6-9D38-321D7844BD07}" srcOrd="2" destOrd="0" presId="urn:microsoft.com/office/officeart/2005/8/layout/matrix1"/>
    <dgm:cxn modelId="{306F84B2-C797-4755-9D43-4C4DF0C47FB2}" type="presParOf" srcId="{50DF19AC-FF78-4953-8CA9-8081259DEA5B}" destId="{6A30CB89-DDAA-44A8-A09E-75B5D316BA7B}" srcOrd="3" destOrd="0" presId="urn:microsoft.com/office/officeart/2005/8/layout/matrix1"/>
    <dgm:cxn modelId="{2BBBF8BA-C526-46B6-AA56-BEF061CF6B0F}" type="presParOf" srcId="{50DF19AC-FF78-4953-8CA9-8081259DEA5B}" destId="{7DFAE395-E1CA-41AE-ACE8-87B58BEDA18E}" srcOrd="4" destOrd="0" presId="urn:microsoft.com/office/officeart/2005/8/layout/matrix1"/>
    <dgm:cxn modelId="{B5C3772C-DF7A-45A2-9C8A-D67460E48541}" type="presParOf" srcId="{50DF19AC-FF78-4953-8CA9-8081259DEA5B}" destId="{7CABF39A-72BD-4702-86BF-E7AFB9FE8ECE}" srcOrd="5" destOrd="0" presId="urn:microsoft.com/office/officeart/2005/8/layout/matrix1"/>
    <dgm:cxn modelId="{59E7B517-DB23-491E-8794-B2CBCA722E93}" type="presParOf" srcId="{50DF19AC-FF78-4953-8CA9-8081259DEA5B}" destId="{B9C27C75-91F3-4B61-8862-5DFA9B1BDAA5}" srcOrd="6" destOrd="0" presId="urn:microsoft.com/office/officeart/2005/8/layout/matrix1"/>
    <dgm:cxn modelId="{9E81E12E-75EC-4315-A86E-EEABC885DCF4}" type="presParOf" srcId="{50DF19AC-FF78-4953-8CA9-8081259DEA5B}" destId="{F182FA7E-B643-4FD5-A7A9-05654919251A}" srcOrd="7" destOrd="0" presId="urn:microsoft.com/office/officeart/2005/8/layout/matrix1"/>
    <dgm:cxn modelId="{F3F8E48F-DDE7-46BB-9CF9-D6FC86DECD9D}" type="presParOf" srcId="{FBB6AA29-4092-4DAF-B336-B278CAC97CFD}" destId="{1AA2FC4B-6193-4C4D-8C75-7F5A9978178C}" srcOrd="1" destOrd="0" presId="urn:microsoft.com/office/officeart/2005/8/layout/matrix1"/>
  </dgm:cxnLst>
  <dgm:bg>
    <a:gradFill flip="none" rotWithShape="1">
      <a:gsLst>
        <a:gs pos="10000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C71B2DC-9192-45AC-8B8E-3246B98988B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9BADFA-455C-461C-AD43-67D049CC3C9E}">
      <dgm:prSet phldrT="[Texte]"/>
      <dgm:spPr/>
      <dgm:t>
        <a:bodyPr/>
        <a:lstStyle/>
        <a:p>
          <a:r>
            <a:rPr lang="fr-FR" b="1" dirty="0" smtClean="0">
              <a:solidFill>
                <a:srgbClr val="C00000"/>
              </a:solidFill>
            </a:rPr>
            <a:t>BTS CG</a:t>
          </a:r>
          <a:endParaRPr lang="fr-FR" b="1" dirty="0">
            <a:solidFill>
              <a:srgbClr val="C00000"/>
            </a:solidFill>
          </a:endParaRPr>
        </a:p>
      </dgm:t>
    </dgm:pt>
    <dgm:pt modelId="{5335D065-274F-4DCE-BE3B-D46130307497}" type="parTrans" cxnId="{847F2E86-FCB5-412E-A10B-563E7137FDEE}">
      <dgm:prSet/>
      <dgm:spPr/>
      <dgm:t>
        <a:bodyPr/>
        <a:lstStyle/>
        <a:p>
          <a:endParaRPr lang="fr-FR"/>
        </a:p>
      </dgm:t>
    </dgm:pt>
    <dgm:pt modelId="{87EC2D16-385A-4CDE-A8C3-76261D0D19A0}" type="sibTrans" cxnId="{847F2E86-FCB5-412E-A10B-563E7137FDEE}">
      <dgm:prSet/>
      <dgm:spPr/>
      <dgm:t>
        <a:bodyPr/>
        <a:lstStyle/>
        <a:p>
          <a:endParaRPr lang="fr-FR"/>
        </a:p>
      </dgm:t>
    </dgm:pt>
    <dgm:pt modelId="{A96971AD-AD2D-433D-B8BD-1A05AEC8DD0D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BILAN</a:t>
          </a:r>
          <a:endParaRPr lang="fr-FR" dirty="0">
            <a:solidFill>
              <a:srgbClr val="C00000"/>
            </a:solidFill>
          </a:endParaRPr>
        </a:p>
      </dgm:t>
    </dgm:pt>
    <dgm:pt modelId="{E128255B-CBA0-4A8B-A308-D7FCB69A355F}" type="parTrans" cxnId="{90ECEE04-A60E-4C48-B2D1-2279CC514121}">
      <dgm:prSet/>
      <dgm:spPr/>
      <dgm:t>
        <a:bodyPr/>
        <a:lstStyle/>
        <a:p>
          <a:endParaRPr lang="fr-FR"/>
        </a:p>
      </dgm:t>
    </dgm:pt>
    <dgm:pt modelId="{D40C2C1E-C17F-4377-AD83-58BD2D80CEAD}" type="sibTrans" cxnId="{90ECEE04-A60E-4C48-B2D1-2279CC514121}">
      <dgm:prSet/>
      <dgm:spPr/>
      <dgm:t>
        <a:bodyPr/>
        <a:lstStyle/>
        <a:p>
          <a:endParaRPr lang="fr-FR"/>
        </a:p>
      </dgm:t>
    </dgm:pt>
    <dgm:pt modelId="{240C185D-1C1B-40A9-91AB-B74E0544F8D2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BILAN</a:t>
          </a:r>
          <a:endParaRPr lang="fr-FR" dirty="0">
            <a:solidFill>
              <a:srgbClr val="C00000"/>
            </a:solidFill>
          </a:endParaRPr>
        </a:p>
      </dgm:t>
    </dgm:pt>
    <dgm:pt modelId="{64D2B77D-269A-473B-9BCD-30DA35BC35C2}" type="parTrans" cxnId="{11DA7241-DE43-429C-B245-DB0A53A11B2C}">
      <dgm:prSet/>
      <dgm:spPr/>
      <dgm:t>
        <a:bodyPr/>
        <a:lstStyle/>
        <a:p>
          <a:endParaRPr lang="fr-FR"/>
        </a:p>
      </dgm:t>
    </dgm:pt>
    <dgm:pt modelId="{D3E60CD9-2BD6-4626-BFF4-DC590FEB7D7B}" type="sibTrans" cxnId="{11DA7241-DE43-429C-B245-DB0A53A11B2C}">
      <dgm:prSet/>
      <dgm:spPr/>
      <dgm:t>
        <a:bodyPr/>
        <a:lstStyle/>
        <a:p>
          <a:endParaRPr lang="fr-FR"/>
        </a:p>
      </dgm:t>
    </dgm:pt>
    <dgm:pt modelId="{6C39B7A2-1FE0-4284-96F0-338B897D321C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BILAN</a:t>
          </a:r>
          <a:endParaRPr lang="fr-FR" dirty="0">
            <a:solidFill>
              <a:srgbClr val="C00000"/>
            </a:solidFill>
          </a:endParaRPr>
        </a:p>
      </dgm:t>
    </dgm:pt>
    <dgm:pt modelId="{ED62556E-B35A-4B77-9EBD-60E813F5763E}" type="parTrans" cxnId="{CBEDC4E0-8A3A-4C56-B82F-D077EE8CE2C6}">
      <dgm:prSet/>
      <dgm:spPr/>
      <dgm:t>
        <a:bodyPr/>
        <a:lstStyle/>
        <a:p>
          <a:endParaRPr lang="fr-FR"/>
        </a:p>
      </dgm:t>
    </dgm:pt>
    <dgm:pt modelId="{44AB15F8-1A5A-4E9F-8115-E8C66676CC4C}" type="sibTrans" cxnId="{CBEDC4E0-8A3A-4C56-B82F-D077EE8CE2C6}">
      <dgm:prSet/>
      <dgm:spPr/>
      <dgm:t>
        <a:bodyPr/>
        <a:lstStyle/>
        <a:p>
          <a:endParaRPr lang="fr-FR"/>
        </a:p>
      </dgm:t>
    </dgm:pt>
    <dgm:pt modelId="{C0549ACC-377E-42A0-901E-F2F3EC38A70A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BILAN</a:t>
          </a:r>
          <a:endParaRPr lang="fr-FR" dirty="0">
            <a:solidFill>
              <a:srgbClr val="C00000"/>
            </a:solidFill>
          </a:endParaRPr>
        </a:p>
      </dgm:t>
    </dgm:pt>
    <dgm:pt modelId="{6CD0C6AA-8E59-49F4-92CD-6642A880693F}" type="parTrans" cxnId="{8D6C8F1F-1E72-41BC-A875-9B694FFF91A9}">
      <dgm:prSet/>
      <dgm:spPr/>
      <dgm:t>
        <a:bodyPr/>
        <a:lstStyle/>
        <a:p>
          <a:endParaRPr lang="fr-FR"/>
        </a:p>
      </dgm:t>
    </dgm:pt>
    <dgm:pt modelId="{E78A0A3E-F1E1-471F-B98F-6C281BC6463A}" type="sibTrans" cxnId="{8D6C8F1F-1E72-41BC-A875-9B694FFF91A9}">
      <dgm:prSet/>
      <dgm:spPr/>
      <dgm:t>
        <a:bodyPr/>
        <a:lstStyle/>
        <a:p>
          <a:endParaRPr lang="fr-FR"/>
        </a:p>
      </dgm:t>
    </dgm:pt>
    <dgm:pt modelId="{FBB6AA29-4092-4DAF-B336-B278CAC97CFD}" type="pres">
      <dgm:prSet presAssocID="{8C71B2DC-9192-45AC-8B8E-3246B98988B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DF19AC-FF78-4953-8CA9-8081259DEA5B}" type="pres">
      <dgm:prSet presAssocID="{8C71B2DC-9192-45AC-8B8E-3246B98988BC}" presName="matrix" presStyleCnt="0"/>
      <dgm:spPr/>
    </dgm:pt>
    <dgm:pt modelId="{1A286F2D-B56D-4625-8AF7-91187B58EA6B}" type="pres">
      <dgm:prSet presAssocID="{8C71B2DC-9192-45AC-8B8E-3246B98988BC}" presName="tile1" presStyleLbl="node1" presStyleIdx="0" presStyleCnt="4"/>
      <dgm:spPr/>
      <dgm:t>
        <a:bodyPr/>
        <a:lstStyle/>
        <a:p>
          <a:endParaRPr lang="fr-FR"/>
        </a:p>
      </dgm:t>
    </dgm:pt>
    <dgm:pt modelId="{2C3F9313-A51F-48BD-B1CD-FD51B6D4BA49}" type="pres">
      <dgm:prSet presAssocID="{8C71B2DC-9192-45AC-8B8E-3246B98988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2E37F7-E445-48C6-9D38-321D7844BD07}" type="pres">
      <dgm:prSet presAssocID="{8C71B2DC-9192-45AC-8B8E-3246B98988BC}" presName="tile2" presStyleLbl="node1" presStyleIdx="1" presStyleCnt="4"/>
      <dgm:spPr/>
      <dgm:t>
        <a:bodyPr/>
        <a:lstStyle/>
        <a:p>
          <a:endParaRPr lang="fr-FR"/>
        </a:p>
      </dgm:t>
    </dgm:pt>
    <dgm:pt modelId="{6A30CB89-DDAA-44A8-A09E-75B5D316BA7B}" type="pres">
      <dgm:prSet presAssocID="{8C71B2DC-9192-45AC-8B8E-3246B98988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FAE395-E1CA-41AE-ACE8-87B58BEDA18E}" type="pres">
      <dgm:prSet presAssocID="{8C71B2DC-9192-45AC-8B8E-3246B98988BC}" presName="tile3" presStyleLbl="node1" presStyleIdx="2" presStyleCnt="4"/>
      <dgm:spPr/>
      <dgm:t>
        <a:bodyPr/>
        <a:lstStyle/>
        <a:p>
          <a:endParaRPr lang="fr-FR"/>
        </a:p>
      </dgm:t>
    </dgm:pt>
    <dgm:pt modelId="{7CABF39A-72BD-4702-86BF-E7AFB9FE8ECE}" type="pres">
      <dgm:prSet presAssocID="{8C71B2DC-9192-45AC-8B8E-3246B98988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27C75-91F3-4B61-8862-5DFA9B1BDAA5}" type="pres">
      <dgm:prSet presAssocID="{8C71B2DC-9192-45AC-8B8E-3246B98988BC}" presName="tile4" presStyleLbl="node1" presStyleIdx="3" presStyleCnt="4" custLinFactX="40544" custLinFactNeighborX="100000" custLinFactNeighborY="91042"/>
      <dgm:spPr/>
      <dgm:t>
        <a:bodyPr/>
        <a:lstStyle/>
        <a:p>
          <a:endParaRPr lang="fr-FR"/>
        </a:p>
      </dgm:t>
    </dgm:pt>
    <dgm:pt modelId="{F182FA7E-B643-4FD5-A7A9-05654919251A}" type="pres">
      <dgm:prSet presAssocID="{8C71B2DC-9192-45AC-8B8E-3246B98988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A2FC4B-6193-4C4D-8C75-7F5A9978178C}" type="pres">
      <dgm:prSet presAssocID="{8C71B2DC-9192-45AC-8B8E-3246B98988B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8D6C8F1F-1E72-41BC-A875-9B694FFF91A9}" srcId="{B79BADFA-455C-461C-AD43-67D049CC3C9E}" destId="{C0549ACC-377E-42A0-901E-F2F3EC38A70A}" srcOrd="3" destOrd="0" parTransId="{6CD0C6AA-8E59-49F4-92CD-6642A880693F}" sibTransId="{E78A0A3E-F1E1-471F-B98F-6C281BC6463A}"/>
    <dgm:cxn modelId="{36675679-B9A1-4F27-991A-9102CA238770}" type="presOf" srcId="{6C39B7A2-1FE0-4284-96F0-338B897D321C}" destId="{7DFAE395-E1CA-41AE-ACE8-87B58BEDA18E}" srcOrd="0" destOrd="0" presId="urn:microsoft.com/office/officeart/2005/8/layout/matrix1"/>
    <dgm:cxn modelId="{96D0C0C2-8A15-4E41-839D-7EB3395B37BC}" type="presOf" srcId="{C0549ACC-377E-42A0-901E-F2F3EC38A70A}" destId="{B9C27C75-91F3-4B61-8862-5DFA9B1BDAA5}" srcOrd="0" destOrd="0" presId="urn:microsoft.com/office/officeart/2005/8/layout/matrix1"/>
    <dgm:cxn modelId="{CBEDC4E0-8A3A-4C56-B82F-D077EE8CE2C6}" srcId="{B79BADFA-455C-461C-AD43-67D049CC3C9E}" destId="{6C39B7A2-1FE0-4284-96F0-338B897D321C}" srcOrd="2" destOrd="0" parTransId="{ED62556E-B35A-4B77-9EBD-60E813F5763E}" sibTransId="{44AB15F8-1A5A-4E9F-8115-E8C66676CC4C}"/>
    <dgm:cxn modelId="{CFCE0C62-6AEF-4CF9-8F20-6966ED5F4CBD}" type="presOf" srcId="{6C39B7A2-1FE0-4284-96F0-338B897D321C}" destId="{7CABF39A-72BD-4702-86BF-E7AFB9FE8ECE}" srcOrd="1" destOrd="0" presId="urn:microsoft.com/office/officeart/2005/8/layout/matrix1"/>
    <dgm:cxn modelId="{C851075F-C30A-4751-B837-EBE54691D067}" type="presOf" srcId="{240C185D-1C1B-40A9-91AB-B74E0544F8D2}" destId="{6A30CB89-DDAA-44A8-A09E-75B5D316BA7B}" srcOrd="1" destOrd="0" presId="urn:microsoft.com/office/officeart/2005/8/layout/matrix1"/>
    <dgm:cxn modelId="{741DA3C8-92AC-4499-81DF-B71090E8BCE0}" type="presOf" srcId="{8C71B2DC-9192-45AC-8B8E-3246B98988BC}" destId="{FBB6AA29-4092-4DAF-B336-B278CAC97CFD}" srcOrd="0" destOrd="0" presId="urn:microsoft.com/office/officeart/2005/8/layout/matrix1"/>
    <dgm:cxn modelId="{AA453036-3CE2-46AD-B895-9B5D162F00E6}" type="presOf" srcId="{A96971AD-AD2D-433D-B8BD-1A05AEC8DD0D}" destId="{1A286F2D-B56D-4625-8AF7-91187B58EA6B}" srcOrd="0" destOrd="0" presId="urn:microsoft.com/office/officeart/2005/8/layout/matrix1"/>
    <dgm:cxn modelId="{11DA7241-DE43-429C-B245-DB0A53A11B2C}" srcId="{B79BADFA-455C-461C-AD43-67D049CC3C9E}" destId="{240C185D-1C1B-40A9-91AB-B74E0544F8D2}" srcOrd="1" destOrd="0" parTransId="{64D2B77D-269A-473B-9BCD-30DA35BC35C2}" sibTransId="{D3E60CD9-2BD6-4626-BFF4-DC590FEB7D7B}"/>
    <dgm:cxn modelId="{847F2E86-FCB5-412E-A10B-563E7137FDEE}" srcId="{8C71B2DC-9192-45AC-8B8E-3246B98988BC}" destId="{B79BADFA-455C-461C-AD43-67D049CC3C9E}" srcOrd="0" destOrd="0" parTransId="{5335D065-274F-4DCE-BE3B-D46130307497}" sibTransId="{87EC2D16-385A-4CDE-A8C3-76261D0D19A0}"/>
    <dgm:cxn modelId="{3456ABA5-1CC8-4353-BD6F-AF863B7E2B74}" type="presOf" srcId="{A96971AD-AD2D-433D-B8BD-1A05AEC8DD0D}" destId="{2C3F9313-A51F-48BD-B1CD-FD51B6D4BA49}" srcOrd="1" destOrd="0" presId="urn:microsoft.com/office/officeart/2005/8/layout/matrix1"/>
    <dgm:cxn modelId="{D48F3E0B-46B2-4B93-86C2-7E95799CEA1E}" type="presOf" srcId="{C0549ACC-377E-42A0-901E-F2F3EC38A70A}" destId="{F182FA7E-B643-4FD5-A7A9-05654919251A}" srcOrd="1" destOrd="0" presId="urn:microsoft.com/office/officeart/2005/8/layout/matrix1"/>
    <dgm:cxn modelId="{094D3E8E-58A2-469B-9288-D32E2B39427E}" type="presOf" srcId="{B79BADFA-455C-461C-AD43-67D049CC3C9E}" destId="{1AA2FC4B-6193-4C4D-8C75-7F5A9978178C}" srcOrd="0" destOrd="0" presId="urn:microsoft.com/office/officeart/2005/8/layout/matrix1"/>
    <dgm:cxn modelId="{D40730B5-5627-460B-B4F2-17C4143D2594}" type="presOf" srcId="{240C185D-1C1B-40A9-91AB-B74E0544F8D2}" destId="{922E37F7-E445-48C6-9D38-321D7844BD07}" srcOrd="0" destOrd="0" presId="urn:microsoft.com/office/officeart/2005/8/layout/matrix1"/>
    <dgm:cxn modelId="{90ECEE04-A60E-4C48-B2D1-2279CC514121}" srcId="{B79BADFA-455C-461C-AD43-67D049CC3C9E}" destId="{A96971AD-AD2D-433D-B8BD-1A05AEC8DD0D}" srcOrd="0" destOrd="0" parTransId="{E128255B-CBA0-4A8B-A308-D7FCB69A355F}" sibTransId="{D40C2C1E-C17F-4377-AD83-58BD2D80CEAD}"/>
    <dgm:cxn modelId="{09BEBE38-D42C-47D8-AEE4-CC13FD0B4E4E}" type="presParOf" srcId="{FBB6AA29-4092-4DAF-B336-B278CAC97CFD}" destId="{50DF19AC-FF78-4953-8CA9-8081259DEA5B}" srcOrd="0" destOrd="0" presId="urn:microsoft.com/office/officeart/2005/8/layout/matrix1"/>
    <dgm:cxn modelId="{9BAEB72B-1FC4-4866-A503-F986772BD349}" type="presParOf" srcId="{50DF19AC-FF78-4953-8CA9-8081259DEA5B}" destId="{1A286F2D-B56D-4625-8AF7-91187B58EA6B}" srcOrd="0" destOrd="0" presId="urn:microsoft.com/office/officeart/2005/8/layout/matrix1"/>
    <dgm:cxn modelId="{9FBB8B8B-6541-4361-BB1D-2D7A28EF7A03}" type="presParOf" srcId="{50DF19AC-FF78-4953-8CA9-8081259DEA5B}" destId="{2C3F9313-A51F-48BD-B1CD-FD51B6D4BA49}" srcOrd="1" destOrd="0" presId="urn:microsoft.com/office/officeart/2005/8/layout/matrix1"/>
    <dgm:cxn modelId="{76815E8D-3418-4771-BE47-ACA0A261C7AB}" type="presParOf" srcId="{50DF19AC-FF78-4953-8CA9-8081259DEA5B}" destId="{922E37F7-E445-48C6-9D38-321D7844BD07}" srcOrd="2" destOrd="0" presId="urn:microsoft.com/office/officeart/2005/8/layout/matrix1"/>
    <dgm:cxn modelId="{AA8C38FA-B218-4304-A94F-B2793B59B5C6}" type="presParOf" srcId="{50DF19AC-FF78-4953-8CA9-8081259DEA5B}" destId="{6A30CB89-DDAA-44A8-A09E-75B5D316BA7B}" srcOrd="3" destOrd="0" presId="urn:microsoft.com/office/officeart/2005/8/layout/matrix1"/>
    <dgm:cxn modelId="{FD85C861-5BAB-4E40-83F0-424D22C35865}" type="presParOf" srcId="{50DF19AC-FF78-4953-8CA9-8081259DEA5B}" destId="{7DFAE395-E1CA-41AE-ACE8-87B58BEDA18E}" srcOrd="4" destOrd="0" presId="urn:microsoft.com/office/officeart/2005/8/layout/matrix1"/>
    <dgm:cxn modelId="{9B637438-01F1-4AF0-9B10-48C8DEED65BC}" type="presParOf" srcId="{50DF19AC-FF78-4953-8CA9-8081259DEA5B}" destId="{7CABF39A-72BD-4702-86BF-E7AFB9FE8ECE}" srcOrd="5" destOrd="0" presId="urn:microsoft.com/office/officeart/2005/8/layout/matrix1"/>
    <dgm:cxn modelId="{E7A529BA-9BBC-4038-B040-779984B79291}" type="presParOf" srcId="{50DF19AC-FF78-4953-8CA9-8081259DEA5B}" destId="{B9C27C75-91F3-4B61-8862-5DFA9B1BDAA5}" srcOrd="6" destOrd="0" presId="urn:microsoft.com/office/officeart/2005/8/layout/matrix1"/>
    <dgm:cxn modelId="{4DA26902-137E-4A44-9503-B933A7097471}" type="presParOf" srcId="{50DF19AC-FF78-4953-8CA9-8081259DEA5B}" destId="{F182FA7E-B643-4FD5-A7A9-05654919251A}" srcOrd="7" destOrd="0" presId="urn:microsoft.com/office/officeart/2005/8/layout/matrix1"/>
    <dgm:cxn modelId="{2D45DF3D-F7CE-4269-A50F-F5E46174DFEA}" type="presParOf" srcId="{FBB6AA29-4092-4DAF-B336-B278CAC97CFD}" destId="{1AA2FC4B-6193-4C4D-8C75-7F5A9978178C}" srcOrd="1" destOrd="0" presId="urn:microsoft.com/office/officeart/2005/8/layout/matrix1"/>
  </dgm:cxnLst>
  <dgm:bg>
    <a:gradFill flip="none" rotWithShape="1">
      <a:gsLst>
        <a:gs pos="10000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71B2DC-9192-45AC-8B8E-3246B98988B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9BADFA-455C-461C-AD43-67D049CC3C9E}">
      <dgm:prSet phldrT="[Texte]"/>
      <dgm:spPr/>
      <dgm:t>
        <a:bodyPr/>
        <a:lstStyle/>
        <a:p>
          <a:r>
            <a:rPr lang="fr-FR" b="1" dirty="0" smtClean="0">
              <a:solidFill>
                <a:srgbClr val="C00000"/>
              </a:solidFill>
            </a:rPr>
            <a:t>BTS CG</a:t>
          </a:r>
          <a:endParaRPr lang="fr-FR" b="1" dirty="0">
            <a:solidFill>
              <a:srgbClr val="C00000"/>
            </a:solidFill>
          </a:endParaRPr>
        </a:p>
      </dgm:t>
    </dgm:pt>
    <dgm:pt modelId="{5335D065-274F-4DCE-BE3B-D46130307497}" type="parTrans" cxnId="{847F2E86-FCB5-412E-A10B-563E7137FDEE}">
      <dgm:prSet/>
      <dgm:spPr/>
      <dgm:t>
        <a:bodyPr/>
        <a:lstStyle/>
        <a:p>
          <a:endParaRPr lang="fr-FR"/>
        </a:p>
      </dgm:t>
    </dgm:pt>
    <dgm:pt modelId="{87EC2D16-385A-4CDE-A8C3-76261D0D19A0}" type="sibTrans" cxnId="{847F2E86-FCB5-412E-A10B-563E7137FDEE}">
      <dgm:prSet/>
      <dgm:spPr/>
      <dgm:t>
        <a:bodyPr/>
        <a:lstStyle/>
        <a:p>
          <a:endParaRPr lang="fr-FR"/>
        </a:p>
      </dgm:t>
    </dgm:pt>
    <dgm:pt modelId="{A96971AD-AD2D-433D-B8BD-1A05AEC8DD0D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COMPTA</a:t>
          </a:r>
          <a:endParaRPr lang="fr-FR" dirty="0">
            <a:solidFill>
              <a:srgbClr val="C00000"/>
            </a:solidFill>
          </a:endParaRPr>
        </a:p>
      </dgm:t>
    </dgm:pt>
    <dgm:pt modelId="{E128255B-CBA0-4A8B-A308-D7FCB69A355F}" type="parTrans" cxnId="{90ECEE04-A60E-4C48-B2D1-2279CC514121}">
      <dgm:prSet/>
      <dgm:spPr/>
      <dgm:t>
        <a:bodyPr/>
        <a:lstStyle/>
        <a:p>
          <a:endParaRPr lang="fr-FR"/>
        </a:p>
      </dgm:t>
    </dgm:pt>
    <dgm:pt modelId="{D40C2C1E-C17F-4377-AD83-58BD2D80CEAD}" type="sibTrans" cxnId="{90ECEE04-A60E-4C48-B2D1-2279CC514121}">
      <dgm:prSet/>
      <dgm:spPr/>
      <dgm:t>
        <a:bodyPr/>
        <a:lstStyle/>
        <a:p>
          <a:endParaRPr lang="fr-FR"/>
        </a:p>
      </dgm:t>
    </dgm:pt>
    <dgm:pt modelId="{240C185D-1C1B-40A9-91AB-B74E0544F8D2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FISCALITE</a:t>
          </a:r>
          <a:endParaRPr lang="fr-FR" dirty="0">
            <a:solidFill>
              <a:srgbClr val="C00000"/>
            </a:solidFill>
          </a:endParaRPr>
        </a:p>
      </dgm:t>
    </dgm:pt>
    <dgm:pt modelId="{64D2B77D-269A-473B-9BCD-30DA35BC35C2}" type="parTrans" cxnId="{11DA7241-DE43-429C-B245-DB0A53A11B2C}">
      <dgm:prSet/>
      <dgm:spPr/>
      <dgm:t>
        <a:bodyPr/>
        <a:lstStyle/>
        <a:p>
          <a:endParaRPr lang="fr-FR"/>
        </a:p>
      </dgm:t>
    </dgm:pt>
    <dgm:pt modelId="{D3E60CD9-2BD6-4626-BFF4-DC590FEB7D7B}" type="sibTrans" cxnId="{11DA7241-DE43-429C-B245-DB0A53A11B2C}">
      <dgm:prSet/>
      <dgm:spPr/>
      <dgm:t>
        <a:bodyPr/>
        <a:lstStyle/>
        <a:p>
          <a:endParaRPr lang="fr-FR"/>
        </a:p>
      </dgm:t>
    </dgm:pt>
    <dgm:pt modelId="{6C39B7A2-1FE0-4284-96F0-338B897D321C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BILAN</a:t>
          </a:r>
          <a:endParaRPr lang="fr-FR" dirty="0">
            <a:solidFill>
              <a:srgbClr val="C00000"/>
            </a:solidFill>
          </a:endParaRPr>
        </a:p>
      </dgm:t>
    </dgm:pt>
    <dgm:pt modelId="{ED62556E-B35A-4B77-9EBD-60E813F5763E}" type="parTrans" cxnId="{CBEDC4E0-8A3A-4C56-B82F-D077EE8CE2C6}">
      <dgm:prSet/>
      <dgm:spPr/>
      <dgm:t>
        <a:bodyPr/>
        <a:lstStyle/>
        <a:p>
          <a:endParaRPr lang="fr-FR"/>
        </a:p>
      </dgm:t>
    </dgm:pt>
    <dgm:pt modelId="{44AB15F8-1A5A-4E9F-8115-E8C66676CC4C}" type="sibTrans" cxnId="{CBEDC4E0-8A3A-4C56-B82F-D077EE8CE2C6}">
      <dgm:prSet/>
      <dgm:spPr/>
      <dgm:t>
        <a:bodyPr/>
        <a:lstStyle/>
        <a:p>
          <a:endParaRPr lang="fr-FR"/>
        </a:p>
      </dgm:t>
    </dgm:pt>
    <dgm:pt modelId="{C0549ACC-377E-42A0-901E-F2F3EC38A70A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PAIE</a:t>
          </a:r>
          <a:endParaRPr lang="fr-FR" dirty="0">
            <a:solidFill>
              <a:srgbClr val="C00000"/>
            </a:solidFill>
          </a:endParaRPr>
        </a:p>
      </dgm:t>
    </dgm:pt>
    <dgm:pt modelId="{6CD0C6AA-8E59-49F4-92CD-6642A880693F}" type="parTrans" cxnId="{8D6C8F1F-1E72-41BC-A875-9B694FFF91A9}">
      <dgm:prSet/>
      <dgm:spPr/>
      <dgm:t>
        <a:bodyPr/>
        <a:lstStyle/>
        <a:p>
          <a:endParaRPr lang="fr-FR"/>
        </a:p>
      </dgm:t>
    </dgm:pt>
    <dgm:pt modelId="{E78A0A3E-F1E1-471F-B98F-6C281BC6463A}" type="sibTrans" cxnId="{8D6C8F1F-1E72-41BC-A875-9B694FFF91A9}">
      <dgm:prSet/>
      <dgm:spPr/>
      <dgm:t>
        <a:bodyPr/>
        <a:lstStyle/>
        <a:p>
          <a:endParaRPr lang="fr-FR"/>
        </a:p>
      </dgm:t>
    </dgm:pt>
    <dgm:pt modelId="{FBB6AA29-4092-4DAF-B336-B278CAC97CFD}" type="pres">
      <dgm:prSet presAssocID="{8C71B2DC-9192-45AC-8B8E-3246B98988B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DF19AC-FF78-4953-8CA9-8081259DEA5B}" type="pres">
      <dgm:prSet presAssocID="{8C71B2DC-9192-45AC-8B8E-3246B98988BC}" presName="matrix" presStyleCnt="0"/>
      <dgm:spPr/>
    </dgm:pt>
    <dgm:pt modelId="{1A286F2D-B56D-4625-8AF7-91187B58EA6B}" type="pres">
      <dgm:prSet presAssocID="{8C71B2DC-9192-45AC-8B8E-3246B98988BC}" presName="tile1" presStyleLbl="node1" presStyleIdx="0" presStyleCnt="4"/>
      <dgm:spPr/>
      <dgm:t>
        <a:bodyPr/>
        <a:lstStyle/>
        <a:p>
          <a:endParaRPr lang="fr-FR"/>
        </a:p>
      </dgm:t>
    </dgm:pt>
    <dgm:pt modelId="{2C3F9313-A51F-48BD-B1CD-FD51B6D4BA49}" type="pres">
      <dgm:prSet presAssocID="{8C71B2DC-9192-45AC-8B8E-3246B98988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2E37F7-E445-48C6-9D38-321D7844BD07}" type="pres">
      <dgm:prSet presAssocID="{8C71B2DC-9192-45AC-8B8E-3246B98988BC}" presName="tile2" presStyleLbl="node1" presStyleIdx="1" presStyleCnt="4"/>
      <dgm:spPr/>
      <dgm:t>
        <a:bodyPr/>
        <a:lstStyle/>
        <a:p>
          <a:endParaRPr lang="fr-FR"/>
        </a:p>
      </dgm:t>
    </dgm:pt>
    <dgm:pt modelId="{6A30CB89-DDAA-44A8-A09E-75B5D316BA7B}" type="pres">
      <dgm:prSet presAssocID="{8C71B2DC-9192-45AC-8B8E-3246B98988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FAE395-E1CA-41AE-ACE8-87B58BEDA18E}" type="pres">
      <dgm:prSet presAssocID="{8C71B2DC-9192-45AC-8B8E-3246B98988BC}" presName="tile3" presStyleLbl="node1" presStyleIdx="2" presStyleCnt="4"/>
      <dgm:spPr/>
      <dgm:t>
        <a:bodyPr/>
        <a:lstStyle/>
        <a:p>
          <a:endParaRPr lang="fr-FR"/>
        </a:p>
      </dgm:t>
    </dgm:pt>
    <dgm:pt modelId="{7CABF39A-72BD-4702-86BF-E7AFB9FE8ECE}" type="pres">
      <dgm:prSet presAssocID="{8C71B2DC-9192-45AC-8B8E-3246B98988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27C75-91F3-4B61-8862-5DFA9B1BDAA5}" type="pres">
      <dgm:prSet presAssocID="{8C71B2DC-9192-45AC-8B8E-3246B98988BC}" presName="tile4" presStyleLbl="node1" presStyleIdx="3" presStyleCnt="4" custLinFactX="40544" custLinFactNeighborX="100000" custLinFactNeighborY="91042"/>
      <dgm:spPr/>
      <dgm:t>
        <a:bodyPr/>
        <a:lstStyle/>
        <a:p>
          <a:endParaRPr lang="fr-FR"/>
        </a:p>
      </dgm:t>
    </dgm:pt>
    <dgm:pt modelId="{F182FA7E-B643-4FD5-A7A9-05654919251A}" type="pres">
      <dgm:prSet presAssocID="{8C71B2DC-9192-45AC-8B8E-3246B98988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A2FC4B-6193-4C4D-8C75-7F5A9978178C}" type="pres">
      <dgm:prSet presAssocID="{8C71B2DC-9192-45AC-8B8E-3246B98988B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13B330DE-C324-4DA0-9C00-D82D077172E4}" type="presOf" srcId="{8C71B2DC-9192-45AC-8B8E-3246B98988BC}" destId="{FBB6AA29-4092-4DAF-B336-B278CAC97CFD}" srcOrd="0" destOrd="0" presId="urn:microsoft.com/office/officeart/2005/8/layout/matrix1"/>
    <dgm:cxn modelId="{81283409-7AC8-4301-BA59-702CA66D38C2}" type="presOf" srcId="{B79BADFA-455C-461C-AD43-67D049CC3C9E}" destId="{1AA2FC4B-6193-4C4D-8C75-7F5A9978178C}" srcOrd="0" destOrd="0" presId="urn:microsoft.com/office/officeart/2005/8/layout/matrix1"/>
    <dgm:cxn modelId="{CBEDC4E0-8A3A-4C56-B82F-D077EE8CE2C6}" srcId="{B79BADFA-455C-461C-AD43-67D049CC3C9E}" destId="{6C39B7A2-1FE0-4284-96F0-338B897D321C}" srcOrd="2" destOrd="0" parTransId="{ED62556E-B35A-4B77-9EBD-60E813F5763E}" sibTransId="{44AB15F8-1A5A-4E9F-8115-E8C66676CC4C}"/>
    <dgm:cxn modelId="{77D7EAE7-61D1-4B7E-B506-0A9C7CC836A1}" type="presOf" srcId="{A96971AD-AD2D-433D-B8BD-1A05AEC8DD0D}" destId="{1A286F2D-B56D-4625-8AF7-91187B58EA6B}" srcOrd="0" destOrd="0" presId="urn:microsoft.com/office/officeart/2005/8/layout/matrix1"/>
    <dgm:cxn modelId="{847F2E86-FCB5-412E-A10B-563E7137FDEE}" srcId="{8C71B2DC-9192-45AC-8B8E-3246B98988BC}" destId="{B79BADFA-455C-461C-AD43-67D049CC3C9E}" srcOrd="0" destOrd="0" parTransId="{5335D065-274F-4DCE-BE3B-D46130307497}" sibTransId="{87EC2D16-385A-4CDE-A8C3-76261D0D19A0}"/>
    <dgm:cxn modelId="{CB1BFB88-6D1F-4CC8-ACAC-89F750637C82}" type="presOf" srcId="{6C39B7A2-1FE0-4284-96F0-338B897D321C}" destId="{7DFAE395-E1CA-41AE-ACE8-87B58BEDA18E}" srcOrd="0" destOrd="0" presId="urn:microsoft.com/office/officeart/2005/8/layout/matrix1"/>
    <dgm:cxn modelId="{90ECEE04-A60E-4C48-B2D1-2279CC514121}" srcId="{B79BADFA-455C-461C-AD43-67D049CC3C9E}" destId="{A96971AD-AD2D-433D-B8BD-1A05AEC8DD0D}" srcOrd="0" destOrd="0" parTransId="{E128255B-CBA0-4A8B-A308-D7FCB69A355F}" sibTransId="{D40C2C1E-C17F-4377-AD83-58BD2D80CEAD}"/>
    <dgm:cxn modelId="{8ADBF5B8-76F2-47B8-AAE5-4752BDC2677A}" type="presOf" srcId="{A96971AD-AD2D-433D-B8BD-1A05AEC8DD0D}" destId="{2C3F9313-A51F-48BD-B1CD-FD51B6D4BA49}" srcOrd="1" destOrd="0" presId="urn:microsoft.com/office/officeart/2005/8/layout/matrix1"/>
    <dgm:cxn modelId="{9600A1C6-34C3-4066-A2F5-C8149C4BBB40}" type="presOf" srcId="{C0549ACC-377E-42A0-901E-F2F3EC38A70A}" destId="{B9C27C75-91F3-4B61-8862-5DFA9B1BDAA5}" srcOrd="0" destOrd="0" presId="urn:microsoft.com/office/officeart/2005/8/layout/matrix1"/>
    <dgm:cxn modelId="{38EF86FD-E52F-41F7-B9DC-3A039F13A652}" type="presOf" srcId="{240C185D-1C1B-40A9-91AB-B74E0544F8D2}" destId="{922E37F7-E445-48C6-9D38-321D7844BD07}" srcOrd="0" destOrd="0" presId="urn:microsoft.com/office/officeart/2005/8/layout/matrix1"/>
    <dgm:cxn modelId="{8D6C8F1F-1E72-41BC-A875-9B694FFF91A9}" srcId="{B79BADFA-455C-461C-AD43-67D049CC3C9E}" destId="{C0549ACC-377E-42A0-901E-F2F3EC38A70A}" srcOrd="3" destOrd="0" parTransId="{6CD0C6AA-8E59-49F4-92CD-6642A880693F}" sibTransId="{E78A0A3E-F1E1-471F-B98F-6C281BC6463A}"/>
    <dgm:cxn modelId="{58F64EFE-9928-4D3E-877E-FB7A7D9330EB}" type="presOf" srcId="{C0549ACC-377E-42A0-901E-F2F3EC38A70A}" destId="{F182FA7E-B643-4FD5-A7A9-05654919251A}" srcOrd="1" destOrd="0" presId="urn:microsoft.com/office/officeart/2005/8/layout/matrix1"/>
    <dgm:cxn modelId="{54CB2138-C9EC-4E15-AEED-F537E3EEA1D7}" type="presOf" srcId="{6C39B7A2-1FE0-4284-96F0-338B897D321C}" destId="{7CABF39A-72BD-4702-86BF-E7AFB9FE8ECE}" srcOrd="1" destOrd="0" presId="urn:microsoft.com/office/officeart/2005/8/layout/matrix1"/>
    <dgm:cxn modelId="{E9203824-1C80-4B83-9598-6FC2E81C281E}" type="presOf" srcId="{240C185D-1C1B-40A9-91AB-B74E0544F8D2}" destId="{6A30CB89-DDAA-44A8-A09E-75B5D316BA7B}" srcOrd="1" destOrd="0" presId="urn:microsoft.com/office/officeart/2005/8/layout/matrix1"/>
    <dgm:cxn modelId="{11DA7241-DE43-429C-B245-DB0A53A11B2C}" srcId="{B79BADFA-455C-461C-AD43-67D049CC3C9E}" destId="{240C185D-1C1B-40A9-91AB-B74E0544F8D2}" srcOrd="1" destOrd="0" parTransId="{64D2B77D-269A-473B-9BCD-30DA35BC35C2}" sibTransId="{D3E60CD9-2BD6-4626-BFF4-DC590FEB7D7B}"/>
    <dgm:cxn modelId="{AA10518C-4EE0-4D56-9741-AD833AE4EC92}" type="presParOf" srcId="{FBB6AA29-4092-4DAF-B336-B278CAC97CFD}" destId="{50DF19AC-FF78-4953-8CA9-8081259DEA5B}" srcOrd="0" destOrd="0" presId="urn:microsoft.com/office/officeart/2005/8/layout/matrix1"/>
    <dgm:cxn modelId="{2332D430-B6FA-4472-A610-39CE1CBB3AF8}" type="presParOf" srcId="{50DF19AC-FF78-4953-8CA9-8081259DEA5B}" destId="{1A286F2D-B56D-4625-8AF7-91187B58EA6B}" srcOrd="0" destOrd="0" presId="urn:microsoft.com/office/officeart/2005/8/layout/matrix1"/>
    <dgm:cxn modelId="{0FE1FFBB-1B5C-4B1D-80A1-C2E1E7ECFE13}" type="presParOf" srcId="{50DF19AC-FF78-4953-8CA9-8081259DEA5B}" destId="{2C3F9313-A51F-48BD-B1CD-FD51B6D4BA49}" srcOrd="1" destOrd="0" presId="urn:microsoft.com/office/officeart/2005/8/layout/matrix1"/>
    <dgm:cxn modelId="{431CE866-5593-4971-8750-08511153D071}" type="presParOf" srcId="{50DF19AC-FF78-4953-8CA9-8081259DEA5B}" destId="{922E37F7-E445-48C6-9D38-321D7844BD07}" srcOrd="2" destOrd="0" presId="urn:microsoft.com/office/officeart/2005/8/layout/matrix1"/>
    <dgm:cxn modelId="{291D28A4-D1BE-4703-9ECA-6B6FDBB639DB}" type="presParOf" srcId="{50DF19AC-FF78-4953-8CA9-8081259DEA5B}" destId="{6A30CB89-DDAA-44A8-A09E-75B5D316BA7B}" srcOrd="3" destOrd="0" presId="urn:microsoft.com/office/officeart/2005/8/layout/matrix1"/>
    <dgm:cxn modelId="{57BC2C9C-51DD-4C91-8BF9-419FB4D1122D}" type="presParOf" srcId="{50DF19AC-FF78-4953-8CA9-8081259DEA5B}" destId="{7DFAE395-E1CA-41AE-ACE8-87B58BEDA18E}" srcOrd="4" destOrd="0" presId="urn:microsoft.com/office/officeart/2005/8/layout/matrix1"/>
    <dgm:cxn modelId="{A7869D9C-0E36-47F7-B8C3-603D3C627A7F}" type="presParOf" srcId="{50DF19AC-FF78-4953-8CA9-8081259DEA5B}" destId="{7CABF39A-72BD-4702-86BF-E7AFB9FE8ECE}" srcOrd="5" destOrd="0" presId="urn:microsoft.com/office/officeart/2005/8/layout/matrix1"/>
    <dgm:cxn modelId="{3D20872C-19B7-482A-9B94-9914CB69BE18}" type="presParOf" srcId="{50DF19AC-FF78-4953-8CA9-8081259DEA5B}" destId="{B9C27C75-91F3-4B61-8862-5DFA9B1BDAA5}" srcOrd="6" destOrd="0" presId="urn:microsoft.com/office/officeart/2005/8/layout/matrix1"/>
    <dgm:cxn modelId="{BFE14C85-273F-45B5-9372-8F77879C74B1}" type="presParOf" srcId="{50DF19AC-FF78-4953-8CA9-8081259DEA5B}" destId="{F182FA7E-B643-4FD5-A7A9-05654919251A}" srcOrd="7" destOrd="0" presId="urn:microsoft.com/office/officeart/2005/8/layout/matrix1"/>
    <dgm:cxn modelId="{B1D6C0A7-6FAC-414E-8426-7226071D5F66}" type="presParOf" srcId="{FBB6AA29-4092-4DAF-B336-B278CAC97CFD}" destId="{1AA2FC4B-6193-4C4D-8C75-7F5A9978178C}" srcOrd="1" destOrd="0" presId="urn:microsoft.com/office/officeart/2005/8/layout/matrix1"/>
  </dgm:cxnLst>
  <dgm:bg>
    <a:gradFill flip="none" rotWithShape="1">
      <a:gsLst>
        <a:gs pos="10000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71B2DC-9192-45AC-8B8E-3246B98988B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9BADFA-455C-461C-AD43-67D049CC3C9E}">
      <dgm:prSet phldrT="[Texte]"/>
      <dgm:spPr/>
      <dgm:t>
        <a:bodyPr/>
        <a:lstStyle/>
        <a:p>
          <a:r>
            <a:rPr lang="fr-FR" b="1" dirty="0" smtClean="0">
              <a:solidFill>
                <a:srgbClr val="C00000"/>
              </a:solidFill>
            </a:rPr>
            <a:t>BTS CG</a:t>
          </a:r>
          <a:endParaRPr lang="fr-FR" b="1" dirty="0">
            <a:solidFill>
              <a:srgbClr val="C00000"/>
            </a:solidFill>
          </a:endParaRPr>
        </a:p>
      </dgm:t>
    </dgm:pt>
    <dgm:pt modelId="{5335D065-274F-4DCE-BE3B-D46130307497}" type="parTrans" cxnId="{847F2E86-FCB5-412E-A10B-563E7137FDEE}">
      <dgm:prSet/>
      <dgm:spPr/>
      <dgm:t>
        <a:bodyPr/>
        <a:lstStyle/>
        <a:p>
          <a:endParaRPr lang="fr-FR"/>
        </a:p>
      </dgm:t>
    </dgm:pt>
    <dgm:pt modelId="{87EC2D16-385A-4CDE-A8C3-76261D0D19A0}" type="sibTrans" cxnId="{847F2E86-FCB5-412E-A10B-563E7137FDEE}">
      <dgm:prSet/>
      <dgm:spPr/>
      <dgm:t>
        <a:bodyPr/>
        <a:lstStyle/>
        <a:p>
          <a:endParaRPr lang="fr-FR"/>
        </a:p>
      </dgm:t>
    </dgm:pt>
    <dgm:pt modelId="{A96971AD-AD2D-433D-B8BD-1A05AEC8DD0D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COMPTA</a:t>
          </a:r>
          <a:endParaRPr lang="fr-FR" dirty="0">
            <a:solidFill>
              <a:srgbClr val="C00000"/>
            </a:solidFill>
          </a:endParaRPr>
        </a:p>
      </dgm:t>
    </dgm:pt>
    <dgm:pt modelId="{E128255B-CBA0-4A8B-A308-D7FCB69A355F}" type="parTrans" cxnId="{90ECEE04-A60E-4C48-B2D1-2279CC514121}">
      <dgm:prSet/>
      <dgm:spPr/>
      <dgm:t>
        <a:bodyPr/>
        <a:lstStyle/>
        <a:p>
          <a:endParaRPr lang="fr-FR"/>
        </a:p>
      </dgm:t>
    </dgm:pt>
    <dgm:pt modelId="{D40C2C1E-C17F-4377-AD83-58BD2D80CEAD}" type="sibTrans" cxnId="{90ECEE04-A60E-4C48-B2D1-2279CC514121}">
      <dgm:prSet/>
      <dgm:spPr/>
      <dgm:t>
        <a:bodyPr/>
        <a:lstStyle/>
        <a:p>
          <a:endParaRPr lang="fr-FR"/>
        </a:p>
      </dgm:t>
    </dgm:pt>
    <dgm:pt modelId="{240C185D-1C1B-40A9-91AB-B74E0544F8D2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FISCALITE</a:t>
          </a:r>
          <a:endParaRPr lang="fr-FR" dirty="0">
            <a:solidFill>
              <a:srgbClr val="C00000"/>
            </a:solidFill>
          </a:endParaRPr>
        </a:p>
      </dgm:t>
    </dgm:pt>
    <dgm:pt modelId="{64D2B77D-269A-473B-9BCD-30DA35BC35C2}" type="parTrans" cxnId="{11DA7241-DE43-429C-B245-DB0A53A11B2C}">
      <dgm:prSet/>
      <dgm:spPr/>
      <dgm:t>
        <a:bodyPr/>
        <a:lstStyle/>
        <a:p>
          <a:endParaRPr lang="fr-FR"/>
        </a:p>
      </dgm:t>
    </dgm:pt>
    <dgm:pt modelId="{D3E60CD9-2BD6-4626-BFF4-DC590FEB7D7B}" type="sibTrans" cxnId="{11DA7241-DE43-429C-B245-DB0A53A11B2C}">
      <dgm:prSet/>
      <dgm:spPr/>
      <dgm:t>
        <a:bodyPr/>
        <a:lstStyle/>
        <a:p>
          <a:endParaRPr lang="fr-FR"/>
        </a:p>
      </dgm:t>
    </dgm:pt>
    <dgm:pt modelId="{6C39B7A2-1FE0-4284-96F0-338B897D321C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BILAN</a:t>
          </a:r>
          <a:endParaRPr lang="fr-FR" dirty="0">
            <a:solidFill>
              <a:srgbClr val="C00000"/>
            </a:solidFill>
          </a:endParaRPr>
        </a:p>
      </dgm:t>
    </dgm:pt>
    <dgm:pt modelId="{ED62556E-B35A-4B77-9EBD-60E813F5763E}" type="parTrans" cxnId="{CBEDC4E0-8A3A-4C56-B82F-D077EE8CE2C6}">
      <dgm:prSet/>
      <dgm:spPr/>
      <dgm:t>
        <a:bodyPr/>
        <a:lstStyle/>
        <a:p>
          <a:endParaRPr lang="fr-FR"/>
        </a:p>
      </dgm:t>
    </dgm:pt>
    <dgm:pt modelId="{44AB15F8-1A5A-4E9F-8115-E8C66676CC4C}" type="sibTrans" cxnId="{CBEDC4E0-8A3A-4C56-B82F-D077EE8CE2C6}">
      <dgm:prSet/>
      <dgm:spPr/>
      <dgm:t>
        <a:bodyPr/>
        <a:lstStyle/>
        <a:p>
          <a:endParaRPr lang="fr-FR"/>
        </a:p>
      </dgm:t>
    </dgm:pt>
    <dgm:pt modelId="{C0549ACC-377E-42A0-901E-F2F3EC38A70A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PAIE</a:t>
          </a:r>
          <a:endParaRPr lang="fr-FR" dirty="0">
            <a:solidFill>
              <a:srgbClr val="C00000"/>
            </a:solidFill>
          </a:endParaRPr>
        </a:p>
      </dgm:t>
    </dgm:pt>
    <dgm:pt modelId="{6CD0C6AA-8E59-49F4-92CD-6642A880693F}" type="parTrans" cxnId="{8D6C8F1F-1E72-41BC-A875-9B694FFF91A9}">
      <dgm:prSet/>
      <dgm:spPr/>
      <dgm:t>
        <a:bodyPr/>
        <a:lstStyle/>
        <a:p>
          <a:endParaRPr lang="fr-FR"/>
        </a:p>
      </dgm:t>
    </dgm:pt>
    <dgm:pt modelId="{E78A0A3E-F1E1-471F-B98F-6C281BC6463A}" type="sibTrans" cxnId="{8D6C8F1F-1E72-41BC-A875-9B694FFF91A9}">
      <dgm:prSet/>
      <dgm:spPr/>
      <dgm:t>
        <a:bodyPr/>
        <a:lstStyle/>
        <a:p>
          <a:endParaRPr lang="fr-FR"/>
        </a:p>
      </dgm:t>
    </dgm:pt>
    <dgm:pt modelId="{FBB6AA29-4092-4DAF-B336-B278CAC97CFD}" type="pres">
      <dgm:prSet presAssocID="{8C71B2DC-9192-45AC-8B8E-3246B98988B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DF19AC-FF78-4953-8CA9-8081259DEA5B}" type="pres">
      <dgm:prSet presAssocID="{8C71B2DC-9192-45AC-8B8E-3246B98988BC}" presName="matrix" presStyleCnt="0"/>
      <dgm:spPr/>
    </dgm:pt>
    <dgm:pt modelId="{1A286F2D-B56D-4625-8AF7-91187B58EA6B}" type="pres">
      <dgm:prSet presAssocID="{8C71B2DC-9192-45AC-8B8E-3246B98988BC}" presName="tile1" presStyleLbl="node1" presStyleIdx="0" presStyleCnt="4"/>
      <dgm:spPr/>
      <dgm:t>
        <a:bodyPr/>
        <a:lstStyle/>
        <a:p>
          <a:endParaRPr lang="fr-FR"/>
        </a:p>
      </dgm:t>
    </dgm:pt>
    <dgm:pt modelId="{2C3F9313-A51F-48BD-B1CD-FD51B6D4BA49}" type="pres">
      <dgm:prSet presAssocID="{8C71B2DC-9192-45AC-8B8E-3246B98988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2E37F7-E445-48C6-9D38-321D7844BD07}" type="pres">
      <dgm:prSet presAssocID="{8C71B2DC-9192-45AC-8B8E-3246B98988BC}" presName="tile2" presStyleLbl="node1" presStyleIdx="1" presStyleCnt="4"/>
      <dgm:spPr/>
      <dgm:t>
        <a:bodyPr/>
        <a:lstStyle/>
        <a:p>
          <a:endParaRPr lang="fr-FR"/>
        </a:p>
      </dgm:t>
    </dgm:pt>
    <dgm:pt modelId="{6A30CB89-DDAA-44A8-A09E-75B5D316BA7B}" type="pres">
      <dgm:prSet presAssocID="{8C71B2DC-9192-45AC-8B8E-3246B98988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FAE395-E1CA-41AE-ACE8-87B58BEDA18E}" type="pres">
      <dgm:prSet presAssocID="{8C71B2DC-9192-45AC-8B8E-3246B98988BC}" presName="tile3" presStyleLbl="node1" presStyleIdx="2" presStyleCnt="4"/>
      <dgm:spPr/>
      <dgm:t>
        <a:bodyPr/>
        <a:lstStyle/>
        <a:p>
          <a:endParaRPr lang="fr-FR"/>
        </a:p>
      </dgm:t>
    </dgm:pt>
    <dgm:pt modelId="{7CABF39A-72BD-4702-86BF-E7AFB9FE8ECE}" type="pres">
      <dgm:prSet presAssocID="{8C71B2DC-9192-45AC-8B8E-3246B98988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27C75-91F3-4B61-8862-5DFA9B1BDAA5}" type="pres">
      <dgm:prSet presAssocID="{8C71B2DC-9192-45AC-8B8E-3246B98988BC}" presName="tile4" presStyleLbl="node1" presStyleIdx="3" presStyleCnt="4" custLinFactX="40544" custLinFactNeighborX="100000" custLinFactNeighborY="91042"/>
      <dgm:spPr/>
      <dgm:t>
        <a:bodyPr/>
        <a:lstStyle/>
        <a:p>
          <a:endParaRPr lang="fr-FR"/>
        </a:p>
      </dgm:t>
    </dgm:pt>
    <dgm:pt modelId="{F182FA7E-B643-4FD5-A7A9-05654919251A}" type="pres">
      <dgm:prSet presAssocID="{8C71B2DC-9192-45AC-8B8E-3246B98988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A2FC4B-6193-4C4D-8C75-7F5A9978178C}" type="pres">
      <dgm:prSet presAssocID="{8C71B2DC-9192-45AC-8B8E-3246B98988B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CB004470-97CC-4D4A-BFD9-70C86A664175}" type="presOf" srcId="{8C71B2DC-9192-45AC-8B8E-3246B98988BC}" destId="{FBB6AA29-4092-4DAF-B336-B278CAC97CFD}" srcOrd="0" destOrd="0" presId="urn:microsoft.com/office/officeart/2005/8/layout/matrix1"/>
    <dgm:cxn modelId="{9DCEA808-B659-466A-816E-244E8AF424C1}" type="presOf" srcId="{B79BADFA-455C-461C-AD43-67D049CC3C9E}" destId="{1AA2FC4B-6193-4C4D-8C75-7F5A9978178C}" srcOrd="0" destOrd="0" presId="urn:microsoft.com/office/officeart/2005/8/layout/matrix1"/>
    <dgm:cxn modelId="{98C9D030-9884-4483-8C47-1F58EF5206CD}" type="presOf" srcId="{6C39B7A2-1FE0-4284-96F0-338B897D321C}" destId="{7CABF39A-72BD-4702-86BF-E7AFB9FE8ECE}" srcOrd="1" destOrd="0" presId="urn:microsoft.com/office/officeart/2005/8/layout/matrix1"/>
    <dgm:cxn modelId="{4D426C2F-0DEA-44C2-91CF-30391D147330}" type="presOf" srcId="{A96971AD-AD2D-433D-B8BD-1A05AEC8DD0D}" destId="{1A286F2D-B56D-4625-8AF7-91187B58EA6B}" srcOrd="0" destOrd="0" presId="urn:microsoft.com/office/officeart/2005/8/layout/matrix1"/>
    <dgm:cxn modelId="{CBEDC4E0-8A3A-4C56-B82F-D077EE8CE2C6}" srcId="{B79BADFA-455C-461C-AD43-67D049CC3C9E}" destId="{6C39B7A2-1FE0-4284-96F0-338B897D321C}" srcOrd="2" destOrd="0" parTransId="{ED62556E-B35A-4B77-9EBD-60E813F5763E}" sibTransId="{44AB15F8-1A5A-4E9F-8115-E8C66676CC4C}"/>
    <dgm:cxn modelId="{E26AA62E-6FDF-4359-A359-9B63636B7474}" type="presOf" srcId="{A96971AD-AD2D-433D-B8BD-1A05AEC8DD0D}" destId="{2C3F9313-A51F-48BD-B1CD-FD51B6D4BA49}" srcOrd="1" destOrd="0" presId="urn:microsoft.com/office/officeart/2005/8/layout/matrix1"/>
    <dgm:cxn modelId="{50CAA5B7-2F45-4ED6-8D26-AC421354FFC8}" type="presOf" srcId="{6C39B7A2-1FE0-4284-96F0-338B897D321C}" destId="{7DFAE395-E1CA-41AE-ACE8-87B58BEDA18E}" srcOrd="0" destOrd="0" presId="urn:microsoft.com/office/officeart/2005/8/layout/matrix1"/>
    <dgm:cxn modelId="{847F2E86-FCB5-412E-A10B-563E7137FDEE}" srcId="{8C71B2DC-9192-45AC-8B8E-3246B98988BC}" destId="{B79BADFA-455C-461C-AD43-67D049CC3C9E}" srcOrd="0" destOrd="0" parTransId="{5335D065-274F-4DCE-BE3B-D46130307497}" sibTransId="{87EC2D16-385A-4CDE-A8C3-76261D0D19A0}"/>
    <dgm:cxn modelId="{90ECEE04-A60E-4C48-B2D1-2279CC514121}" srcId="{B79BADFA-455C-461C-AD43-67D049CC3C9E}" destId="{A96971AD-AD2D-433D-B8BD-1A05AEC8DD0D}" srcOrd="0" destOrd="0" parTransId="{E128255B-CBA0-4A8B-A308-D7FCB69A355F}" sibTransId="{D40C2C1E-C17F-4377-AD83-58BD2D80CEAD}"/>
    <dgm:cxn modelId="{8398C8EE-2E4C-45FA-AD55-5DA6112DCCC1}" type="presOf" srcId="{240C185D-1C1B-40A9-91AB-B74E0544F8D2}" destId="{922E37F7-E445-48C6-9D38-321D7844BD07}" srcOrd="0" destOrd="0" presId="urn:microsoft.com/office/officeart/2005/8/layout/matrix1"/>
    <dgm:cxn modelId="{8D6C8F1F-1E72-41BC-A875-9B694FFF91A9}" srcId="{B79BADFA-455C-461C-AD43-67D049CC3C9E}" destId="{C0549ACC-377E-42A0-901E-F2F3EC38A70A}" srcOrd="3" destOrd="0" parTransId="{6CD0C6AA-8E59-49F4-92CD-6642A880693F}" sibTransId="{E78A0A3E-F1E1-471F-B98F-6C281BC6463A}"/>
    <dgm:cxn modelId="{984031D0-A566-4091-A5F4-4E0C29224436}" type="presOf" srcId="{C0549ACC-377E-42A0-901E-F2F3EC38A70A}" destId="{F182FA7E-B643-4FD5-A7A9-05654919251A}" srcOrd="1" destOrd="0" presId="urn:microsoft.com/office/officeart/2005/8/layout/matrix1"/>
    <dgm:cxn modelId="{1CDC6EC6-190F-47E9-BF10-2F3E87727E47}" type="presOf" srcId="{C0549ACC-377E-42A0-901E-F2F3EC38A70A}" destId="{B9C27C75-91F3-4B61-8862-5DFA9B1BDAA5}" srcOrd="0" destOrd="0" presId="urn:microsoft.com/office/officeart/2005/8/layout/matrix1"/>
    <dgm:cxn modelId="{42EE07D8-84B7-49CE-955F-7AA4B5892FD2}" type="presOf" srcId="{240C185D-1C1B-40A9-91AB-B74E0544F8D2}" destId="{6A30CB89-DDAA-44A8-A09E-75B5D316BA7B}" srcOrd="1" destOrd="0" presId="urn:microsoft.com/office/officeart/2005/8/layout/matrix1"/>
    <dgm:cxn modelId="{11DA7241-DE43-429C-B245-DB0A53A11B2C}" srcId="{B79BADFA-455C-461C-AD43-67D049CC3C9E}" destId="{240C185D-1C1B-40A9-91AB-B74E0544F8D2}" srcOrd="1" destOrd="0" parTransId="{64D2B77D-269A-473B-9BCD-30DA35BC35C2}" sibTransId="{D3E60CD9-2BD6-4626-BFF4-DC590FEB7D7B}"/>
    <dgm:cxn modelId="{34F71921-68DB-4F3C-82C4-B40D409BFBFC}" type="presParOf" srcId="{FBB6AA29-4092-4DAF-B336-B278CAC97CFD}" destId="{50DF19AC-FF78-4953-8CA9-8081259DEA5B}" srcOrd="0" destOrd="0" presId="urn:microsoft.com/office/officeart/2005/8/layout/matrix1"/>
    <dgm:cxn modelId="{3F52B324-341C-4292-9DE2-3262F9D3B598}" type="presParOf" srcId="{50DF19AC-FF78-4953-8CA9-8081259DEA5B}" destId="{1A286F2D-B56D-4625-8AF7-91187B58EA6B}" srcOrd="0" destOrd="0" presId="urn:microsoft.com/office/officeart/2005/8/layout/matrix1"/>
    <dgm:cxn modelId="{EE1256D5-CDA1-40E2-8D20-132E2DD6B955}" type="presParOf" srcId="{50DF19AC-FF78-4953-8CA9-8081259DEA5B}" destId="{2C3F9313-A51F-48BD-B1CD-FD51B6D4BA49}" srcOrd="1" destOrd="0" presId="urn:microsoft.com/office/officeart/2005/8/layout/matrix1"/>
    <dgm:cxn modelId="{BD687408-5D6C-4403-A704-605926334BAD}" type="presParOf" srcId="{50DF19AC-FF78-4953-8CA9-8081259DEA5B}" destId="{922E37F7-E445-48C6-9D38-321D7844BD07}" srcOrd="2" destOrd="0" presId="urn:microsoft.com/office/officeart/2005/8/layout/matrix1"/>
    <dgm:cxn modelId="{EE45D320-E56A-46E2-A752-9F194D748C82}" type="presParOf" srcId="{50DF19AC-FF78-4953-8CA9-8081259DEA5B}" destId="{6A30CB89-DDAA-44A8-A09E-75B5D316BA7B}" srcOrd="3" destOrd="0" presId="urn:microsoft.com/office/officeart/2005/8/layout/matrix1"/>
    <dgm:cxn modelId="{A739EB8F-3F18-424F-BD59-DE9DDEBA91A3}" type="presParOf" srcId="{50DF19AC-FF78-4953-8CA9-8081259DEA5B}" destId="{7DFAE395-E1CA-41AE-ACE8-87B58BEDA18E}" srcOrd="4" destOrd="0" presId="urn:microsoft.com/office/officeart/2005/8/layout/matrix1"/>
    <dgm:cxn modelId="{03523471-B94D-4638-A310-B552CA2FF8B6}" type="presParOf" srcId="{50DF19AC-FF78-4953-8CA9-8081259DEA5B}" destId="{7CABF39A-72BD-4702-86BF-E7AFB9FE8ECE}" srcOrd="5" destOrd="0" presId="urn:microsoft.com/office/officeart/2005/8/layout/matrix1"/>
    <dgm:cxn modelId="{48D8369C-6C20-44D9-9501-061440D3F7AE}" type="presParOf" srcId="{50DF19AC-FF78-4953-8CA9-8081259DEA5B}" destId="{B9C27C75-91F3-4B61-8862-5DFA9B1BDAA5}" srcOrd="6" destOrd="0" presId="urn:microsoft.com/office/officeart/2005/8/layout/matrix1"/>
    <dgm:cxn modelId="{24C68BBE-E553-4D9A-86F5-61D6B9C92E3A}" type="presParOf" srcId="{50DF19AC-FF78-4953-8CA9-8081259DEA5B}" destId="{F182FA7E-B643-4FD5-A7A9-05654919251A}" srcOrd="7" destOrd="0" presId="urn:microsoft.com/office/officeart/2005/8/layout/matrix1"/>
    <dgm:cxn modelId="{581FBD81-29C3-434B-9D61-63E78AC8BE9C}" type="presParOf" srcId="{FBB6AA29-4092-4DAF-B336-B278CAC97CFD}" destId="{1AA2FC4B-6193-4C4D-8C75-7F5A9978178C}" srcOrd="1" destOrd="0" presId="urn:microsoft.com/office/officeart/2005/8/layout/matrix1"/>
  </dgm:cxnLst>
  <dgm:bg>
    <a:gradFill flip="none" rotWithShape="1">
      <a:gsLst>
        <a:gs pos="10000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71B2DC-9192-45AC-8B8E-3246B98988B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9BADFA-455C-461C-AD43-67D049CC3C9E}">
      <dgm:prSet phldrT="[Texte]"/>
      <dgm:spPr/>
      <dgm:t>
        <a:bodyPr/>
        <a:lstStyle/>
        <a:p>
          <a:r>
            <a:rPr lang="fr-FR" b="1" dirty="0" smtClean="0">
              <a:solidFill>
                <a:srgbClr val="C00000"/>
              </a:solidFill>
            </a:rPr>
            <a:t>BTS CG</a:t>
          </a:r>
          <a:endParaRPr lang="fr-FR" b="1" dirty="0">
            <a:solidFill>
              <a:srgbClr val="C00000"/>
            </a:solidFill>
          </a:endParaRPr>
        </a:p>
      </dgm:t>
    </dgm:pt>
    <dgm:pt modelId="{5335D065-274F-4DCE-BE3B-D46130307497}" type="parTrans" cxnId="{847F2E86-FCB5-412E-A10B-563E7137FDEE}">
      <dgm:prSet/>
      <dgm:spPr/>
      <dgm:t>
        <a:bodyPr/>
        <a:lstStyle/>
        <a:p>
          <a:endParaRPr lang="fr-FR"/>
        </a:p>
      </dgm:t>
    </dgm:pt>
    <dgm:pt modelId="{87EC2D16-385A-4CDE-A8C3-76261D0D19A0}" type="sibTrans" cxnId="{847F2E86-FCB5-412E-A10B-563E7137FDEE}">
      <dgm:prSet/>
      <dgm:spPr/>
      <dgm:t>
        <a:bodyPr/>
        <a:lstStyle/>
        <a:p>
          <a:endParaRPr lang="fr-FR"/>
        </a:p>
      </dgm:t>
    </dgm:pt>
    <dgm:pt modelId="{A96971AD-AD2D-433D-B8BD-1A05AEC8DD0D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COMPTA</a:t>
          </a:r>
          <a:endParaRPr lang="fr-FR" dirty="0">
            <a:solidFill>
              <a:srgbClr val="C00000"/>
            </a:solidFill>
          </a:endParaRPr>
        </a:p>
      </dgm:t>
    </dgm:pt>
    <dgm:pt modelId="{E128255B-CBA0-4A8B-A308-D7FCB69A355F}" type="parTrans" cxnId="{90ECEE04-A60E-4C48-B2D1-2279CC514121}">
      <dgm:prSet/>
      <dgm:spPr/>
      <dgm:t>
        <a:bodyPr/>
        <a:lstStyle/>
        <a:p>
          <a:endParaRPr lang="fr-FR"/>
        </a:p>
      </dgm:t>
    </dgm:pt>
    <dgm:pt modelId="{D40C2C1E-C17F-4377-AD83-58BD2D80CEAD}" type="sibTrans" cxnId="{90ECEE04-A60E-4C48-B2D1-2279CC514121}">
      <dgm:prSet/>
      <dgm:spPr/>
      <dgm:t>
        <a:bodyPr/>
        <a:lstStyle/>
        <a:p>
          <a:endParaRPr lang="fr-FR"/>
        </a:p>
      </dgm:t>
    </dgm:pt>
    <dgm:pt modelId="{240C185D-1C1B-40A9-91AB-B74E0544F8D2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FISCALITE</a:t>
          </a:r>
          <a:endParaRPr lang="fr-FR" dirty="0">
            <a:solidFill>
              <a:srgbClr val="C00000"/>
            </a:solidFill>
          </a:endParaRPr>
        </a:p>
      </dgm:t>
    </dgm:pt>
    <dgm:pt modelId="{64D2B77D-269A-473B-9BCD-30DA35BC35C2}" type="parTrans" cxnId="{11DA7241-DE43-429C-B245-DB0A53A11B2C}">
      <dgm:prSet/>
      <dgm:spPr/>
      <dgm:t>
        <a:bodyPr/>
        <a:lstStyle/>
        <a:p>
          <a:endParaRPr lang="fr-FR"/>
        </a:p>
      </dgm:t>
    </dgm:pt>
    <dgm:pt modelId="{D3E60CD9-2BD6-4626-BFF4-DC590FEB7D7B}" type="sibTrans" cxnId="{11DA7241-DE43-429C-B245-DB0A53A11B2C}">
      <dgm:prSet/>
      <dgm:spPr/>
      <dgm:t>
        <a:bodyPr/>
        <a:lstStyle/>
        <a:p>
          <a:endParaRPr lang="fr-FR"/>
        </a:p>
      </dgm:t>
    </dgm:pt>
    <dgm:pt modelId="{6C39B7A2-1FE0-4284-96F0-338B897D321C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BILAN</a:t>
          </a:r>
          <a:endParaRPr lang="fr-FR" dirty="0">
            <a:solidFill>
              <a:srgbClr val="C00000"/>
            </a:solidFill>
          </a:endParaRPr>
        </a:p>
      </dgm:t>
    </dgm:pt>
    <dgm:pt modelId="{ED62556E-B35A-4B77-9EBD-60E813F5763E}" type="parTrans" cxnId="{CBEDC4E0-8A3A-4C56-B82F-D077EE8CE2C6}">
      <dgm:prSet/>
      <dgm:spPr/>
      <dgm:t>
        <a:bodyPr/>
        <a:lstStyle/>
        <a:p>
          <a:endParaRPr lang="fr-FR"/>
        </a:p>
      </dgm:t>
    </dgm:pt>
    <dgm:pt modelId="{44AB15F8-1A5A-4E9F-8115-E8C66676CC4C}" type="sibTrans" cxnId="{CBEDC4E0-8A3A-4C56-B82F-D077EE8CE2C6}">
      <dgm:prSet/>
      <dgm:spPr/>
      <dgm:t>
        <a:bodyPr/>
        <a:lstStyle/>
        <a:p>
          <a:endParaRPr lang="fr-FR"/>
        </a:p>
      </dgm:t>
    </dgm:pt>
    <dgm:pt modelId="{C0549ACC-377E-42A0-901E-F2F3EC38A70A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PAIE</a:t>
          </a:r>
          <a:endParaRPr lang="fr-FR" dirty="0">
            <a:solidFill>
              <a:srgbClr val="C00000"/>
            </a:solidFill>
          </a:endParaRPr>
        </a:p>
      </dgm:t>
    </dgm:pt>
    <dgm:pt modelId="{6CD0C6AA-8E59-49F4-92CD-6642A880693F}" type="parTrans" cxnId="{8D6C8F1F-1E72-41BC-A875-9B694FFF91A9}">
      <dgm:prSet/>
      <dgm:spPr/>
      <dgm:t>
        <a:bodyPr/>
        <a:lstStyle/>
        <a:p>
          <a:endParaRPr lang="fr-FR"/>
        </a:p>
      </dgm:t>
    </dgm:pt>
    <dgm:pt modelId="{E78A0A3E-F1E1-471F-B98F-6C281BC6463A}" type="sibTrans" cxnId="{8D6C8F1F-1E72-41BC-A875-9B694FFF91A9}">
      <dgm:prSet/>
      <dgm:spPr/>
      <dgm:t>
        <a:bodyPr/>
        <a:lstStyle/>
        <a:p>
          <a:endParaRPr lang="fr-FR"/>
        </a:p>
      </dgm:t>
    </dgm:pt>
    <dgm:pt modelId="{FBB6AA29-4092-4DAF-B336-B278CAC97CFD}" type="pres">
      <dgm:prSet presAssocID="{8C71B2DC-9192-45AC-8B8E-3246B98988B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DF19AC-FF78-4953-8CA9-8081259DEA5B}" type="pres">
      <dgm:prSet presAssocID="{8C71B2DC-9192-45AC-8B8E-3246B98988BC}" presName="matrix" presStyleCnt="0"/>
      <dgm:spPr/>
    </dgm:pt>
    <dgm:pt modelId="{1A286F2D-B56D-4625-8AF7-91187B58EA6B}" type="pres">
      <dgm:prSet presAssocID="{8C71B2DC-9192-45AC-8B8E-3246B98988BC}" presName="tile1" presStyleLbl="node1" presStyleIdx="0" presStyleCnt="4"/>
      <dgm:spPr/>
      <dgm:t>
        <a:bodyPr/>
        <a:lstStyle/>
        <a:p>
          <a:endParaRPr lang="fr-FR"/>
        </a:p>
      </dgm:t>
    </dgm:pt>
    <dgm:pt modelId="{2C3F9313-A51F-48BD-B1CD-FD51B6D4BA49}" type="pres">
      <dgm:prSet presAssocID="{8C71B2DC-9192-45AC-8B8E-3246B98988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2E37F7-E445-48C6-9D38-321D7844BD07}" type="pres">
      <dgm:prSet presAssocID="{8C71B2DC-9192-45AC-8B8E-3246B98988BC}" presName="tile2" presStyleLbl="node1" presStyleIdx="1" presStyleCnt="4"/>
      <dgm:spPr/>
      <dgm:t>
        <a:bodyPr/>
        <a:lstStyle/>
        <a:p>
          <a:endParaRPr lang="fr-FR"/>
        </a:p>
      </dgm:t>
    </dgm:pt>
    <dgm:pt modelId="{6A30CB89-DDAA-44A8-A09E-75B5D316BA7B}" type="pres">
      <dgm:prSet presAssocID="{8C71B2DC-9192-45AC-8B8E-3246B98988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FAE395-E1CA-41AE-ACE8-87B58BEDA18E}" type="pres">
      <dgm:prSet presAssocID="{8C71B2DC-9192-45AC-8B8E-3246B98988BC}" presName="tile3" presStyleLbl="node1" presStyleIdx="2" presStyleCnt="4"/>
      <dgm:spPr/>
      <dgm:t>
        <a:bodyPr/>
        <a:lstStyle/>
        <a:p>
          <a:endParaRPr lang="fr-FR"/>
        </a:p>
      </dgm:t>
    </dgm:pt>
    <dgm:pt modelId="{7CABF39A-72BD-4702-86BF-E7AFB9FE8ECE}" type="pres">
      <dgm:prSet presAssocID="{8C71B2DC-9192-45AC-8B8E-3246B98988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27C75-91F3-4B61-8862-5DFA9B1BDAA5}" type="pres">
      <dgm:prSet presAssocID="{8C71B2DC-9192-45AC-8B8E-3246B98988BC}" presName="tile4" presStyleLbl="node1" presStyleIdx="3" presStyleCnt="4" custLinFactX="40544" custLinFactNeighborX="100000" custLinFactNeighborY="91042"/>
      <dgm:spPr/>
      <dgm:t>
        <a:bodyPr/>
        <a:lstStyle/>
        <a:p>
          <a:endParaRPr lang="fr-FR"/>
        </a:p>
      </dgm:t>
    </dgm:pt>
    <dgm:pt modelId="{F182FA7E-B643-4FD5-A7A9-05654919251A}" type="pres">
      <dgm:prSet presAssocID="{8C71B2DC-9192-45AC-8B8E-3246B98988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A2FC4B-6193-4C4D-8C75-7F5A9978178C}" type="pres">
      <dgm:prSet presAssocID="{8C71B2DC-9192-45AC-8B8E-3246B98988B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F6D2E8B3-D582-4C20-B8C4-938AD2042E60}" type="presOf" srcId="{240C185D-1C1B-40A9-91AB-B74E0544F8D2}" destId="{6A30CB89-DDAA-44A8-A09E-75B5D316BA7B}" srcOrd="1" destOrd="0" presId="urn:microsoft.com/office/officeart/2005/8/layout/matrix1"/>
    <dgm:cxn modelId="{B296C5E4-3882-46E0-BFED-4B5E7A29A5DE}" type="presOf" srcId="{B79BADFA-455C-461C-AD43-67D049CC3C9E}" destId="{1AA2FC4B-6193-4C4D-8C75-7F5A9978178C}" srcOrd="0" destOrd="0" presId="urn:microsoft.com/office/officeart/2005/8/layout/matrix1"/>
    <dgm:cxn modelId="{B6538472-6045-4AD0-8EE9-9265C4AC202F}" type="presOf" srcId="{A96971AD-AD2D-433D-B8BD-1A05AEC8DD0D}" destId="{2C3F9313-A51F-48BD-B1CD-FD51B6D4BA49}" srcOrd="1" destOrd="0" presId="urn:microsoft.com/office/officeart/2005/8/layout/matrix1"/>
    <dgm:cxn modelId="{CBEDC4E0-8A3A-4C56-B82F-D077EE8CE2C6}" srcId="{B79BADFA-455C-461C-AD43-67D049CC3C9E}" destId="{6C39B7A2-1FE0-4284-96F0-338B897D321C}" srcOrd="2" destOrd="0" parTransId="{ED62556E-B35A-4B77-9EBD-60E813F5763E}" sibTransId="{44AB15F8-1A5A-4E9F-8115-E8C66676CC4C}"/>
    <dgm:cxn modelId="{C834A73A-C459-4082-A5C2-987B2C32E47E}" type="presOf" srcId="{A96971AD-AD2D-433D-B8BD-1A05AEC8DD0D}" destId="{1A286F2D-B56D-4625-8AF7-91187B58EA6B}" srcOrd="0" destOrd="0" presId="urn:microsoft.com/office/officeart/2005/8/layout/matrix1"/>
    <dgm:cxn modelId="{D7D126EE-BD24-4533-AC69-1A677204C64E}" type="presOf" srcId="{C0549ACC-377E-42A0-901E-F2F3EC38A70A}" destId="{B9C27C75-91F3-4B61-8862-5DFA9B1BDAA5}" srcOrd="0" destOrd="0" presId="urn:microsoft.com/office/officeart/2005/8/layout/matrix1"/>
    <dgm:cxn modelId="{847F2E86-FCB5-412E-A10B-563E7137FDEE}" srcId="{8C71B2DC-9192-45AC-8B8E-3246B98988BC}" destId="{B79BADFA-455C-461C-AD43-67D049CC3C9E}" srcOrd="0" destOrd="0" parTransId="{5335D065-274F-4DCE-BE3B-D46130307497}" sibTransId="{87EC2D16-385A-4CDE-A8C3-76261D0D19A0}"/>
    <dgm:cxn modelId="{90ECEE04-A60E-4C48-B2D1-2279CC514121}" srcId="{B79BADFA-455C-461C-AD43-67D049CC3C9E}" destId="{A96971AD-AD2D-433D-B8BD-1A05AEC8DD0D}" srcOrd="0" destOrd="0" parTransId="{E128255B-CBA0-4A8B-A308-D7FCB69A355F}" sibTransId="{D40C2C1E-C17F-4377-AD83-58BD2D80CEAD}"/>
    <dgm:cxn modelId="{569227F1-DA27-4033-A35B-E277141A501F}" type="presOf" srcId="{6C39B7A2-1FE0-4284-96F0-338B897D321C}" destId="{7DFAE395-E1CA-41AE-ACE8-87B58BEDA18E}" srcOrd="0" destOrd="0" presId="urn:microsoft.com/office/officeart/2005/8/layout/matrix1"/>
    <dgm:cxn modelId="{7FBA32BF-2BB2-4CA1-96C6-ABC46C124B6F}" type="presOf" srcId="{C0549ACC-377E-42A0-901E-F2F3EC38A70A}" destId="{F182FA7E-B643-4FD5-A7A9-05654919251A}" srcOrd="1" destOrd="0" presId="urn:microsoft.com/office/officeart/2005/8/layout/matrix1"/>
    <dgm:cxn modelId="{38590A2A-6008-45E2-871A-AE71BD52CEE7}" type="presOf" srcId="{8C71B2DC-9192-45AC-8B8E-3246B98988BC}" destId="{FBB6AA29-4092-4DAF-B336-B278CAC97CFD}" srcOrd="0" destOrd="0" presId="urn:microsoft.com/office/officeart/2005/8/layout/matrix1"/>
    <dgm:cxn modelId="{8D6C8F1F-1E72-41BC-A875-9B694FFF91A9}" srcId="{B79BADFA-455C-461C-AD43-67D049CC3C9E}" destId="{C0549ACC-377E-42A0-901E-F2F3EC38A70A}" srcOrd="3" destOrd="0" parTransId="{6CD0C6AA-8E59-49F4-92CD-6642A880693F}" sibTransId="{E78A0A3E-F1E1-471F-B98F-6C281BC6463A}"/>
    <dgm:cxn modelId="{D2459C2F-BA15-460B-8CA2-258AAAEB5062}" type="presOf" srcId="{240C185D-1C1B-40A9-91AB-B74E0544F8D2}" destId="{922E37F7-E445-48C6-9D38-321D7844BD07}" srcOrd="0" destOrd="0" presId="urn:microsoft.com/office/officeart/2005/8/layout/matrix1"/>
    <dgm:cxn modelId="{11DA7241-DE43-429C-B245-DB0A53A11B2C}" srcId="{B79BADFA-455C-461C-AD43-67D049CC3C9E}" destId="{240C185D-1C1B-40A9-91AB-B74E0544F8D2}" srcOrd="1" destOrd="0" parTransId="{64D2B77D-269A-473B-9BCD-30DA35BC35C2}" sibTransId="{D3E60CD9-2BD6-4626-BFF4-DC590FEB7D7B}"/>
    <dgm:cxn modelId="{5274914E-6E7E-4BAA-BC36-41B7CE2F9FEB}" type="presOf" srcId="{6C39B7A2-1FE0-4284-96F0-338B897D321C}" destId="{7CABF39A-72BD-4702-86BF-E7AFB9FE8ECE}" srcOrd="1" destOrd="0" presId="urn:microsoft.com/office/officeart/2005/8/layout/matrix1"/>
    <dgm:cxn modelId="{7EA8C22C-7AAB-407C-B18C-35EBE1EB2AE7}" type="presParOf" srcId="{FBB6AA29-4092-4DAF-B336-B278CAC97CFD}" destId="{50DF19AC-FF78-4953-8CA9-8081259DEA5B}" srcOrd="0" destOrd="0" presId="urn:microsoft.com/office/officeart/2005/8/layout/matrix1"/>
    <dgm:cxn modelId="{F242AE3D-D447-4A57-91D7-F18A055DC410}" type="presParOf" srcId="{50DF19AC-FF78-4953-8CA9-8081259DEA5B}" destId="{1A286F2D-B56D-4625-8AF7-91187B58EA6B}" srcOrd="0" destOrd="0" presId="urn:microsoft.com/office/officeart/2005/8/layout/matrix1"/>
    <dgm:cxn modelId="{C2F42C27-F7E0-4ED1-B76A-DAA9BA850880}" type="presParOf" srcId="{50DF19AC-FF78-4953-8CA9-8081259DEA5B}" destId="{2C3F9313-A51F-48BD-B1CD-FD51B6D4BA49}" srcOrd="1" destOrd="0" presId="urn:microsoft.com/office/officeart/2005/8/layout/matrix1"/>
    <dgm:cxn modelId="{9FFC4B0E-ED31-4BF7-9E66-CD88BDEC107E}" type="presParOf" srcId="{50DF19AC-FF78-4953-8CA9-8081259DEA5B}" destId="{922E37F7-E445-48C6-9D38-321D7844BD07}" srcOrd="2" destOrd="0" presId="urn:microsoft.com/office/officeart/2005/8/layout/matrix1"/>
    <dgm:cxn modelId="{8442E639-4BC1-491F-8CF1-512E7FAFD734}" type="presParOf" srcId="{50DF19AC-FF78-4953-8CA9-8081259DEA5B}" destId="{6A30CB89-DDAA-44A8-A09E-75B5D316BA7B}" srcOrd="3" destOrd="0" presId="urn:microsoft.com/office/officeart/2005/8/layout/matrix1"/>
    <dgm:cxn modelId="{712D0A3A-D428-4DC5-A6BE-BB36B40FAE6E}" type="presParOf" srcId="{50DF19AC-FF78-4953-8CA9-8081259DEA5B}" destId="{7DFAE395-E1CA-41AE-ACE8-87B58BEDA18E}" srcOrd="4" destOrd="0" presId="urn:microsoft.com/office/officeart/2005/8/layout/matrix1"/>
    <dgm:cxn modelId="{A5B962F2-C0D2-4BF2-8A98-AF7164FA0C4C}" type="presParOf" srcId="{50DF19AC-FF78-4953-8CA9-8081259DEA5B}" destId="{7CABF39A-72BD-4702-86BF-E7AFB9FE8ECE}" srcOrd="5" destOrd="0" presId="urn:microsoft.com/office/officeart/2005/8/layout/matrix1"/>
    <dgm:cxn modelId="{F50A066E-50EB-4F82-9B1D-217DA79DD360}" type="presParOf" srcId="{50DF19AC-FF78-4953-8CA9-8081259DEA5B}" destId="{B9C27C75-91F3-4B61-8862-5DFA9B1BDAA5}" srcOrd="6" destOrd="0" presId="urn:microsoft.com/office/officeart/2005/8/layout/matrix1"/>
    <dgm:cxn modelId="{2A5FE3B1-E69B-4FBE-8799-40462D2CF193}" type="presParOf" srcId="{50DF19AC-FF78-4953-8CA9-8081259DEA5B}" destId="{F182FA7E-B643-4FD5-A7A9-05654919251A}" srcOrd="7" destOrd="0" presId="urn:microsoft.com/office/officeart/2005/8/layout/matrix1"/>
    <dgm:cxn modelId="{65C247B9-AA8B-4BF8-9C22-DD5BAF6DD80D}" type="presParOf" srcId="{FBB6AA29-4092-4DAF-B336-B278CAC97CFD}" destId="{1AA2FC4B-6193-4C4D-8C75-7F5A9978178C}" srcOrd="1" destOrd="0" presId="urn:microsoft.com/office/officeart/2005/8/layout/matrix1"/>
  </dgm:cxnLst>
  <dgm:bg>
    <a:gradFill flip="none" rotWithShape="1">
      <a:gsLst>
        <a:gs pos="10000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71B2DC-9192-45AC-8B8E-3246B98988B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9BADFA-455C-461C-AD43-67D049CC3C9E}">
      <dgm:prSet phldrT="[Texte]"/>
      <dgm:spPr/>
      <dgm:t>
        <a:bodyPr/>
        <a:lstStyle/>
        <a:p>
          <a:r>
            <a:rPr lang="fr-FR" b="1" dirty="0" smtClean="0">
              <a:solidFill>
                <a:srgbClr val="C00000"/>
              </a:solidFill>
            </a:rPr>
            <a:t>BTS CG</a:t>
          </a:r>
          <a:endParaRPr lang="fr-FR" b="1" dirty="0">
            <a:solidFill>
              <a:srgbClr val="C00000"/>
            </a:solidFill>
          </a:endParaRPr>
        </a:p>
      </dgm:t>
    </dgm:pt>
    <dgm:pt modelId="{5335D065-274F-4DCE-BE3B-D46130307497}" type="parTrans" cxnId="{847F2E86-FCB5-412E-A10B-563E7137FDEE}">
      <dgm:prSet/>
      <dgm:spPr/>
      <dgm:t>
        <a:bodyPr/>
        <a:lstStyle/>
        <a:p>
          <a:endParaRPr lang="fr-FR"/>
        </a:p>
      </dgm:t>
    </dgm:pt>
    <dgm:pt modelId="{87EC2D16-385A-4CDE-A8C3-76261D0D19A0}" type="sibTrans" cxnId="{847F2E86-FCB5-412E-A10B-563E7137FDEE}">
      <dgm:prSet/>
      <dgm:spPr/>
      <dgm:t>
        <a:bodyPr/>
        <a:lstStyle/>
        <a:p>
          <a:endParaRPr lang="fr-FR"/>
        </a:p>
      </dgm:t>
    </dgm:pt>
    <dgm:pt modelId="{A96971AD-AD2D-433D-B8BD-1A05AEC8DD0D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COMPTA</a:t>
          </a:r>
          <a:endParaRPr lang="fr-FR" dirty="0">
            <a:solidFill>
              <a:srgbClr val="C00000"/>
            </a:solidFill>
          </a:endParaRPr>
        </a:p>
      </dgm:t>
    </dgm:pt>
    <dgm:pt modelId="{E128255B-CBA0-4A8B-A308-D7FCB69A355F}" type="parTrans" cxnId="{90ECEE04-A60E-4C48-B2D1-2279CC514121}">
      <dgm:prSet/>
      <dgm:spPr/>
      <dgm:t>
        <a:bodyPr/>
        <a:lstStyle/>
        <a:p>
          <a:endParaRPr lang="fr-FR"/>
        </a:p>
      </dgm:t>
    </dgm:pt>
    <dgm:pt modelId="{D40C2C1E-C17F-4377-AD83-58BD2D80CEAD}" type="sibTrans" cxnId="{90ECEE04-A60E-4C48-B2D1-2279CC514121}">
      <dgm:prSet/>
      <dgm:spPr/>
      <dgm:t>
        <a:bodyPr/>
        <a:lstStyle/>
        <a:p>
          <a:endParaRPr lang="fr-FR"/>
        </a:p>
      </dgm:t>
    </dgm:pt>
    <dgm:pt modelId="{240C185D-1C1B-40A9-91AB-B74E0544F8D2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FISCALITE</a:t>
          </a:r>
          <a:endParaRPr lang="fr-FR" dirty="0">
            <a:solidFill>
              <a:srgbClr val="C00000"/>
            </a:solidFill>
          </a:endParaRPr>
        </a:p>
      </dgm:t>
    </dgm:pt>
    <dgm:pt modelId="{64D2B77D-269A-473B-9BCD-30DA35BC35C2}" type="parTrans" cxnId="{11DA7241-DE43-429C-B245-DB0A53A11B2C}">
      <dgm:prSet/>
      <dgm:spPr/>
      <dgm:t>
        <a:bodyPr/>
        <a:lstStyle/>
        <a:p>
          <a:endParaRPr lang="fr-FR"/>
        </a:p>
      </dgm:t>
    </dgm:pt>
    <dgm:pt modelId="{D3E60CD9-2BD6-4626-BFF4-DC590FEB7D7B}" type="sibTrans" cxnId="{11DA7241-DE43-429C-B245-DB0A53A11B2C}">
      <dgm:prSet/>
      <dgm:spPr/>
      <dgm:t>
        <a:bodyPr/>
        <a:lstStyle/>
        <a:p>
          <a:endParaRPr lang="fr-FR"/>
        </a:p>
      </dgm:t>
    </dgm:pt>
    <dgm:pt modelId="{6C39B7A2-1FE0-4284-96F0-338B897D321C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BILAN</a:t>
          </a:r>
          <a:endParaRPr lang="fr-FR" dirty="0">
            <a:solidFill>
              <a:srgbClr val="C00000"/>
            </a:solidFill>
          </a:endParaRPr>
        </a:p>
      </dgm:t>
    </dgm:pt>
    <dgm:pt modelId="{ED62556E-B35A-4B77-9EBD-60E813F5763E}" type="parTrans" cxnId="{CBEDC4E0-8A3A-4C56-B82F-D077EE8CE2C6}">
      <dgm:prSet/>
      <dgm:spPr/>
      <dgm:t>
        <a:bodyPr/>
        <a:lstStyle/>
        <a:p>
          <a:endParaRPr lang="fr-FR"/>
        </a:p>
      </dgm:t>
    </dgm:pt>
    <dgm:pt modelId="{44AB15F8-1A5A-4E9F-8115-E8C66676CC4C}" type="sibTrans" cxnId="{CBEDC4E0-8A3A-4C56-B82F-D077EE8CE2C6}">
      <dgm:prSet/>
      <dgm:spPr/>
      <dgm:t>
        <a:bodyPr/>
        <a:lstStyle/>
        <a:p>
          <a:endParaRPr lang="fr-FR"/>
        </a:p>
      </dgm:t>
    </dgm:pt>
    <dgm:pt modelId="{C0549ACC-377E-42A0-901E-F2F3EC38A70A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PAIE</a:t>
          </a:r>
          <a:endParaRPr lang="fr-FR" dirty="0">
            <a:solidFill>
              <a:srgbClr val="C00000"/>
            </a:solidFill>
          </a:endParaRPr>
        </a:p>
      </dgm:t>
    </dgm:pt>
    <dgm:pt modelId="{6CD0C6AA-8E59-49F4-92CD-6642A880693F}" type="parTrans" cxnId="{8D6C8F1F-1E72-41BC-A875-9B694FFF91A9}">
      <dgm:prSet/>
      <dgm:spPr/>
      <dgm:t>
        <a:bodyPr/>
        <a:lstStyle/>
        <a:p>
          <a:endParaRPr lang="fr-FR"/>
        </a:p>
      </dgm:t>
    </dgm:pt>
    <dgm:pt modelId="{E78A0A3E-F1E1-471F-B98F-6C281BC6463A}" type="sibTrans" cxnId="{8D6C8F1F-1E72-41BC-A875-9B694FFF91A9}">
      <dgm:prSet/>
      <dgm:spPr/>
      <dgm:t>
        <a:bodyPr/>
        <a:lstStyle/>
        <a:p>
          <a:endParaRPr lang="fr-FR"/>
        </a:p>
      </dgm:t>
    </dgm:pt>
    <dgm:pt modelId="{FBB6AA29-4092-4DAF-B336-B278CAC97CFD}" type="pres">
      <dgm:prSet presAssocID="{8C71B2DC-9192-45AC-8B8E-3246B98988B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DF19AC-FF78-4953-8CA9-8081259DEA5B}" type="pres">
      <dgm:prSet presAssocID="{8C71B2DC-9192-45AC-8B8E-3246B98988BC}" presName="matrix" presStyleCnt="0"/>
      <dgm:spPr/>
    </dgm:pt>
    <dgm:pt modelId="{1A286F2D-B56D-4625-8AF7-91187B58EA6B}" type="pres">
      <dgm:prSet presAssocID="{8C71B2DC-9192-45AC-8B8E-3246B98988BC}" presName="tile1" presStyleLbl="node1" presStyleIdx="0" presStyleCnt="4"/>
      <dgm:spPr/>
      <dgm:t>
        <a:bodyPr/>
        <a:lstStyle/>
        <a:p>
          <a:endParaRPr lang="fr-FR"/>
        </a:p>
      </dgm:t>
    </dgm:pt>
    <dgm:pt modelId="{2C3F9313-A51F-48BD-B1CD-FD51B6D4BA49}" type="pres">
      <dgm:prSet presAssocID="{8C71B2DC-9192-45AC-8B8E-3246B98988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2E37F7-E445-48C6-9D38-321D7844BD07}" type="pres">
      <dgm:prSet presAssocID="{8C71B2DC-9192-45AC-8B8E-3246B98988BC}" presName="tile2" presStyleLbl="node1" presStyleIdx="1" presStyleCnt="4"/>
      <dgm:spPr/>
      <dgm:t>
        <a:bodyPr/>
        <a:lstStyle/>
        <a:p>
          <a:endParaRPr lang="fr-FR"/>
        </a:p>
      </dgm:t>
    </dgm:pt>
    <dgm:pt modelId="{6A30CB89-DDAA-44A8-A09E-75B5D316BA7B}" type="pres">
      <dgm:prSet presAssocID="{8C71B2DC-9192-45AC-8B8E-3246B98988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FAE395-E1CA-41AE-ACE8-87B58BEDA18E}" type="pres">
      <dgm:prSet presAssocID="{8C71B2DC-9192-45AC-8B8E-3246B98988BC}" presName="tile3" presStyleLbl="node1" presStyleIdx="2" presStyleCnt="4"/>
      <dgm:spPr/>
      <dgm:t>
        <a:bodyPr/>
        <a:lstStyle/>
        <a:p>
          <a:endParaRPr lang="fr-FR"/>
        </a:p>
      </dgm:t>
    </dgm:pt>
    <dgm:pt modelId="{7CABF39A-72BD-4702-86BF-E7AFB9FE8ECE}" type="pres">
      <dgm:prSet presAssocID="{8C71B2DC-9192-45AC-8B8E-3246B98988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27C75-91F3-4B61-8862-5DFA9B1BDAA5}" type="pres">
      <dgm:prSet presAssocID="{8C71B2DC-9192-45AC-8B8E-3246B98988BC}" presName="tile4" presStyleLbl="node1" presStyleIdx="3" presStyleCnt="4" custLinFactX="40544" custLinFactNeighborX="100000" custLinFactNeighborY="91042"/>
      <dgm:spPr/>
      <dgm:t>
        <a:bodyPr/>
        <a:lstStyle/>
        <a:p>
          <a:endParaRPr lang="fr-FR"/>
        </a:p>
      </dgm:t>
    </dgm:pt>
    <dgm:pt modelId="{F182FA7E-B643-4FD5-A7A9-05654919251A}" type="pres">
      <dgm:prSet presAssocID="{8C71B2DC-9192-45AC-8B8E-3246B98988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A2FC4B-6193-4C4D-8C75-7F5A9978178C}" type="pres">
      <dgm:prSet presAssocID="{8C71B2DC-9192-45AC-8B8E-3246B98988B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2C5EA893-885B-4D6D-AFAD-99506FC0FA53}" type="presOf" srcId="{C0549ACC-377E-42A0-901E-F2F3EC38A70A}" destId="{B9C27C75-91F3-4B61-8862-5DFA9B1BDAA5}" srcOrd="0" destOrd="0" presId="urn:microsoft.com/office/officeart/2005/8/layout/matrix1"/>
    <dgm:cxn modelId="{8D6C8F1F-1E72-41BC-A875-9B694FFF91A9}" srcId="{B79BADFA-455C-461C-AD43-67D049CC3C9E}" destId="{C0549ACC-377E-42A0-901E-F2F3EC38A70A}" srcOrd="3" destOrd="0" parTransId="{6CD0C6AA-8E59-49F4-92CD-6642A880693F}" sibTransId="{E78A0A3E-F1E1-471F-B98F-6C281BC6463A}"/>
    <dgm:cxn modelId="{4C274C9E-9251-4AD6-94CB-899720EB0152}" type="presOf" srcId="{8C71B2DC-9192-45AC-8B8E-3246B98988BC}" destId="{FBB6AA29-4092-4DAF-B336-B278CAC97CFD}" srcOrd="0" destOrd="0" presId="urn:microsoft.com/office/officeart/2005/8/layout/matrix1"/>
    <dgm:cxn modelId="{2D4F5C90-9F3E-4D4E-8820-A00492AB8C83}" type="presOf" srcId="{6C39B7A2-1FE0-4284-96F0-338B897D321C}" destId="{7DFAE395-E1CA-41AE-ACE8-87B58BEDA18E}" srcOrd="0" destOrd="0" presId="urn:microsoft.com/office/officeart/2005/8/layout/matrix1"/>
    <dgm:cxn modelId="{95D9E697-44BB-46C8-BF44-8278E47EBA19}" type="presOf" srcId="{240C185D-1C1B-40A9-91AB-B74E0544F8D2}" destId="{922E37F7-E445-48C6-9D38-321D7844BD07}" srcOrd="0" destOrd="0" presId="urn:microsoft.com/office/officeart/2005/8/layout/matrix1"/>
    <dgm:cxn modelId="{BA46C33B-E378-437A-A105-E48DE71F665F}" type="presOf" srcId="{A96971AD-AD2D-433D-B8BD-1A05AEC8DD0D}" destId="{2C3F9313-A51F-48BD-B1CD-FD51B6D4BA49}" srcOrd="1" destOrd="0" presId="urn:microsoft.com/office/officeart/2005/8/layout/matrix1"/>
    <dgm:cxn modelId="{C1849B60-1DEC-415A-91D0-BE11E526B52D}" type="presOf" srcId="{A96971AD-AD2D-433D-B8BD-1A05AEC8DD0D}" destId="{1A286F2D-B56D-4625-8AF7-91187B58EA6B}" srcOrd="0" destOrd="0" presId="urn:microsoft.com/office/officeart/2005/8/layout/matrix1"/>
    <dgm:cxn modelId="{CBEDC4E0-8A3A-4C56-B82F-D077EE8CE2C6}" srcId="{B79BADFA-455C-461C-AD43-67D049CC3C9E}" destId="{6C39B7A2-1FE0-4284-96F0-338B897D321C}" srcOrd="2" destOrd="0" parTransId="{ED62556E-B35A-4B77-9EBD-60E813F5763E}" sibTransId="{44AB15F8-1A5A-4E9F-8115-E8C66676CC4C}"/>
    <dgm:cxn modelId="{FA01DB07-777A-4B1E-AF69-C793EF9FFAD1}" type="presOf" srcId="{6C39B7A2-1FE0-4284-96F0-338B897D321C}" destId="{7CABF39A-72BD-4702-86BF-E7AFB9FE8ECE}" srcOrd="1" destOrd="0" presId="urn:microsoft.com/office/officeart/2005/8/layout/matrix1"/>
    <dgm:cxn modelId="{EC41D57D-1BE5-4B4D-9A18-CDA965D0E713}" type="presOf" srcId="{C0549ACC-377E-42A0-901E-F2F3EC38A70A}" destId="{F182FA7E-B643-4FD5-A7A9-05654919251A}" srcOrd="1" destOrd="0" presId="urn:microsoft.com/office/officeart/2005/8/layout/matrix1"/>
    <dgm:cxn modelId="{11DA7241-DE43-429C-B245-DB0A53A11B2C}" srcId="{B79BADFA-455C-461C-AD43-67D049CC3C9E}" destId="{240C185D-1C1B-40A9-91AB-B74E0544F8D2}" srcOrd="1" destOrd="0" parTransId="{64D2B77D-269A-473B-9BCD-30DA35BC35C2}" sibTransId="{D3E60CD9-2BD6-4626-BFF4-DC590FEB7D7B}"/>
    <dgm:cxn modelId="{AAD0E815-1ADA-4027-A488-ECCC40C585CB}" type="presOf" srcId="{B79BADFA-455C-461C-AD43-67D049CC3C9E}" destId="{1AA2FC4B-6193-4C4D-8C75-7F5A9978178C}" srcOrd="0" destOrd="0" presId="urn:microsoft.com/office/officeart/2005/8/layout/matrix1"/>
    <dgm:cxn modelId="{847F2E86-FCB5-412E-A10B-563E7137FDEE}" srcId="{8C71B2DC-9192-45AC-8B8E-3246B98988BC}" destId="{B79BADFA-455C-461C-AD43-67D049CC3C9E}" srcOrd="0" destOrd="0" parTransId="{5335D065-274F-4DCE-BE3B-D46130307497}" sibTransId="{87EC2D16-385A-4CDE-A8C3-76261D0D19A0}"/>
    <dgm:cxn modelId="{02A1BBF1-05F9-4620-B086-883D80090189}" type="presOf" srcId="{240C185D-1C1B-40A9-91AB-B74E0544F8D2}" destId="{6A30CB89-DDAA-44A8-A09E-75B5D316BA7B}" srcOrd="1" destOrd="0" presId="urn:microsoft.com/office/officeart/2005/8/layout/matrix1"/>
    <dgm:cxn modelId="{90ECEE04-A60E-4C48-B2D1-2279CC514121}" srcId="{B79BADFA-455C-461C-AD43-67D049CC3C9E}" destId="{A96971AD-AD2D-433D-B8BD-1A05AEC8DD0D}" srcOrd="0" destOrd="0" parTransId="{E128255B-CBA0-4A8B-A308-D7FCB69A355F}" sibTransId="{D40C2C1E-C17F-4377-AD83-58BD2D80CEAD}"/>
    <dgm:cxn modelId="{382597A9-C990-4E55-BD19-0EB14C1608F3}" type="presParOf" srcId="{FBB6AA29-4092-4DAF-B336-B278CAC97CFD}" destId="{50DF19AC-FF78-4953-8CA9-8081259DEA5B}" srcOrd="0" destOrd="0" presId="urn:microsoft.com/office/officeart/2005/8/layout/matrix1"/>
    <dgm:cxn modelId="{D7FEE819-ECCE-40D9-ABD5-FF0200749D16}" type="presParOf" srcId="{50DF19AC-FF78-4953-8CA9-8081259DEA5B}" destId="{1A286F2D-B56D-4625-8AF7-91187B58EA6B}" srcOrd="0" destOrd="0" presId="urn:microsoft.com/office/officeart/2005/8/layout/matrix1"/>
    <dgm:cxn modelId="{ED8FA888-E584-4272-B31F-AC3CD27C01A6}" type="presParOf" srcId="{50DF19AC-FF78-4953-8CA9-8081259DEA5B}" destId="{2C3F9313-A51F-48BD-B1CD-FD51B6D4BA49}" srcOrd="1" destOrd="0" presId="urn:microsoft.com/office/officeart/2005/8/layout/matrix1"/>
    <dgm:cxn modelId="{BACBEFD9-223B-4605-A769-D420C195CDA7}" type="presParOf" srcId="{50DF19AC-FF78-4953-8CA9-8081259DEA5B}" destId="{922E37F7-E445-48C6-9D38-321D7844BD07}" srcOrd="2" destOrd="0" presId="urn:microsoft.com/office/officeart/2005/8/layout/matrix1"/>
    <dgm:cxn modelId="{EE1CA8E2-0CA5-46DF-96B6-6C3657EAEE0B}" type="presParOf" srcId="{50DF19AC-FF78-4953-8CA9-8081259DEA5B}" destId="{6A30CB89-DDAA-44A8-A09E-75B5D316BA7B}" srcOrd="3" destOrd="0" presId="urn:microsoft.com/office/officeart/2005/8/layout/matrix1"/>
    <dgm:cxn modelId="{564064BC-39A1-456C-B0E9-43E88492DB5F}" type="presParOf" srcId="{50DF19AC-FF78-4953-8CA9-8081259DEA5B}" destId="{7DFAE395-E1CA-41AE-ACE8-87B58BEDA18E}" srcOrd="4" destOrd="0" presId="urn:microsoft.com/office/officeart/2005/8/layout/matrix1"/>
    <dgm:cxn modelId="{1F74FE5D-73DB-4566-8E51-7743E2BAC7D4}" type="presParOf" srcId="{50DF19AC-FF78-4953-8CA9-8081259DEA5B}" destId="{7CABF39A-72BD-4702-86BF-E7AFB9FE8ECE}" srcOrd="5" destOrd="0" presId="urn:microsoft.com/office/officeart/2005/8/layout/matrix1"/>
    <dgm:cxn modelId="{BFBA1F43-B220-4D79-B601-D48313C5C0B6}" type="presParOf" srcId="{50DF19AC-FF78-4953-8CA9-8081259DEA5B}" destId="{B9C27C75-91F3-4B61-8862-5DFA9B1BDAA5}" srcOrd="6" destOrd="0" presId="urn:microsoft.com/office/officeart/2005/8/layout/matrix1"/>
    <dgm:cxn modelId="{3B7E7D4D-F6AA-4BF8-A851-4B8646D17D5B}" type="presParOf" srcId="{50DF19AC-FF78-4953-8CA9-8081259DEA5B}" destId="{F182FA7E-B643-4FD5-A7A9-05654919251A}" srcOrd="7" destOrd="0" presId="urn:microsoft.com/office/officeart/2005/8/layout/matrix1"/>
    <dgm:cxn modelId="{9634AE50-2A31-41ED-A95E-3267AF99E0C0}" type="presParOf" srcId="{FBB6AA29-4092-4DAF-B336-B278CAC97CFD}" destId="{1AA2FC4B-6193-4C4D-8C75-7F5A9978178C}" srcOrd="1" destOrd="0" presId="urn:microsoft.com/office/officeart/2005/8/layout/matrix1"/>
  </dgm:cxnLst>
  <dgm:bg>
    <a:gradFill flip="none" rotWithShape="1">
      <a:gsLst>
        <a:gs pos="10000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71B2DC-9192-45AC-8B8E-3246B98988B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9BADFA-455C-461C-AD43-67D049CC3C9E}">
      <dgm:prSet phldrT="[Texte]"/>
      <dgm:spPr/>
      <dgm:t>
        <a:bodyPr/>
        <a:lstStyle/>
        <a:p>
          <a:r>
            <a:rPr lang="fr-FR" b="1" dirty="0" smtClean="0">
              <a:solidFill>
                <a:srgbClr val="C00000"/>
              </a:solidFill>
            </a:rPr>
            <a:t>BTS CG</a:t>
          </a:r>
          <a:endParaRPr lang="fr-FR" b="1" dirty="0">
            <a:solidFill>
              <a:srgbClr val="C00000"/>
            </a:solidFill>
          </a:endParaRPr>
        </a:p>
      </dgm:t>
    </dgm:pt>
    <dgm:pt modelId="{5335D065-274F-4DCE-BE3B-D46130307497}" type="parTrans" cxnId="{847F2E86-FCB5-412E-A10B-563E7137FDEE}">
      <dgm:prSet/>
      <dgm:spPr/>
      <dgm:t>
        <a:bodyPr/>
        <a:lstStyle/>
        <a:p>
          <a:endParaRPr lang="fr-FR"/>
        </a:p>
      </dgm:t>
    </dgm:pt>
    <dgm:pt modelId="{87EC2D16-385A-4CDE-A8C3-76261D0D19A0}" type="sibTrans" cxnId="{847F2E86-FCB5-412E-A10B-563E7137FDEE}">
      <dgm:prSet/>
      <dgm:spPr/>
      <dgm:t>
        <a:bodyPr/>
        <a:lstStyle/>
        <a:p>
          <a:endParaRPr lang="fr-FR"/>
        </a:p>
      </dgm:t>
    </dgm:pt>
    <dgm:pt modelId="{A96971AD-AD2D-433D-B8BD-1A05AEC8DD0D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COMPTA</a:t>
          </a:r>
          <a:endParaRPr lang="fr-FR" dirty="0">
            <a:solidFill>
              <a:srgbClr val="C00000"/>
            </a:solidFill>
          </a:endParaRPr>
        </a:p>
      </dgm:t>
    </dgm:pt>
    <dgm:pt modelId="{E128255B-CBA0-4A8B-A308-D7FCB69A355F}" type="parTrans" cxnId="{90ECEE04-A60E-4C48-B2D1-2279CC514121}">
      <dgm:prSet/>
      <dgm:spPr/>
      <dgm:t>
        <a:bodyPr/>
        <a:lstStyle/>
        <a:p>
          <a:endParaRPr lang="fr-FR"/>
        </a:p>
      </dgm:t>
    </dgm:pt>
    <dgm:pt modelId="{D40C2C1E-C17F-4377-AD83-58BD2D80CEAD}" type="sibTrans" cxnId="{90ECEE04-A60E-4C48-B2D1-2279CC514121}">
      <dgm:prSet/>
      <dgm:spPr/>
      <dgm:t>
        <a:bodyPr/>
        <a:lstStyle/>
        <a:p>
          <a:endParaRPr lang="fr-FR"/>
        </a:p>
      </dgm:t>
    </dgm:pt>
    <dgm:pt modelId="{240C185D-1C1B-40A9-91AB-B74E0544F8D2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FISCALITE</a:t>
          </a:r>
          <a:endParaRPr lang="fr-FR" dirty="0">
            <a:solidFill>
              <a:srgbClr val="C00000"/>
            </a:solidFill>
          </a:endParaRPr>
        </a:p>
      </dgm:t>
    </dgm:pt>
    <dgm:pt modelId="{64D2B77D-269A-473B-9BCD-30DA35BC35C2}" type="parTrans" cxnId="{11DA7241-DE43-429C-B245-DB0A53A11B2C}">
      <dgm:prSet/>
      <dgm:spPr/>
      <dgm:t>
        <a:bodyPr/>
        <a:lstStyle/>
        <a:p>
          <a:endParaRPr lang="fr-FR"/>
        </a:p>
      </dgm:t>
    </dgm:pt>
    <dgm:pt modelId="{D3E60CD9-2BD6-4626-BFF4-DC590FEB7D7B}" type="sibTrans" cxnId="{11DA7241-DE43-429C-B245-DB0A53A11B2C}">
      <dgm:prSet/>
      <dgm:spPr/>
      <dgm:t>
        <a:bodyPr/>
        <a:lstStyle/>
        <a:p>
          <a:endParaRPr lang="fr-FR"/>
        </a:p>
      </dgm:t>
    </dgm:pt>
    <dgm:pt modelId="{6C39B7A2-1FE0-4284-96F0-338B897D321C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BILAN</a:t>
          </a:r>
          <a:endParaRPr lang="fr-FR" dirty="0">
            <a:solidFill>
              <a:srgbClr val="C00000"/>
            </a:solidFill>
          </a:endParaRPr>
        </a:p>
      </dgm:t>
    </dgm:pt>
    <dgm:pt modelId="{ED62556E-B35A-4B77-9EBD-60E813F5763E}" type="parTrans" cxnId="{CBEDC4E0-8A3A-4C56-B82F-D077EE8CE2C6}">
      <dgm:prSet/>
      <dgm:spPr/>
      <dgm:t>
        <a:bodyPr/>
        <a:lstStyle/>
        <a:p>
          <a:endParaRPr lang="fr-FR"/>
        </a:p>
      </dgm:t>
    </dgm:pt>
    <dgm:pt modelId="{44AB15F8-1A5A-4E9F-8115-E8C66676CC4C}" type="sibTrans" cxnId="{CBEDC4E0-8A3A-4C56-B82F-D077EE8CE2C6}">
      <dgm:prSet/>
      <dgm:spPr/>
      <dgm:t>
        <a:bodyPr/>
        <a:lstStyle/>
        <a:p>
          <a:endParaRPr lang="fr-FR"/>
        </a:p>
      </dgm:t>
    </dgm:pt>
    <dgm:pt modelId="{C0549ACC-377E-42A0-901E-F2F3EC38A70A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PAIE</a:t>
          </a:r>
          <a:endParaRPr lang="fr-FR" dirty="0">
            <a:solidFill>
              <a:srgbClr val="C00000"/>
            </a:solidFill>
          </a:endParaRPr>
        </a:p>
      </dgm:t>
    </dgm:pt>
    <dgm:pt modelId="{6CD0C6AA-8E59-49F4-92CD-6642A880693F}" type="parTrans" cxnId="{8D6C8F1F-1E72-41BC-A875-9B694FFF91A9}">
      <dgm:prSet/>
      <dgm:spPr/>
      <dgm:t>
        <a:bodyPr/>
        <a:lstStyle/>
        <a:p>
          <a:endParaRPr lang="fr-FR"/>
        </a:p>
      </dgm:t>
    </dgm:pt>
    <dgm:pt modelId="{E78A0A3E-F1E1-471F-B98F-6C281BC6463A}" type="sibTrans" cxnId="{8D6C8F1F-1E72-41BC-A875-9B694FFF91A9}">
      <dgm:prSet/>
      <dgm:spPr/>
      <dgm:t>
        <a:bodyPr/>
        <a:lstStyle/>
        <a:p>
          <a:endParaRPr lang="fr-FR"/>
        </a:p>
      </dgm:t>
    </dgm:pt>
    <dgm:pt modelId="{FBB6AA29-4092-4DAF-B336-B278CAC97CFD}" type="pres">
      <dgm:prSet presAssocID="{8C71B2DC-9192-45AC-8B8E-3246B98988B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DF19AC-FF78-4953-8CA9-8081259DEA5B}" type="pres">
      <dgm:prSet presAssocID="{8C71B2DC-9192-45AC-8B8E-3246B98988BC}" presName="matrix" presStyleCnt="0"/>
      <dgm:spPr/>
    </dgm:pt>
    <dgm:pt modelId="{1A286F2D-B56D-4625-8AF7-91187B58EA6B}" type="pres">
      <dgm:prSet presAssocID="{8C71B2DC-9192-45AC-8B8E-3246B98988BC}" presName="tile1" presStyleLbl="node1" presStyleIdx="0" presStyleCnt="4"/>
      <dgm:spPr/>
      <dgm:t>
        <a:bodyPr/>
        <a:lstStyle/>
        <a:p>
          <a:endParaRPr lang="fr-FR"/>
        </a:p>
      </dgm:t>
    </dgm:pt>
    <dgm:pt modelId="{2C3F9313-A51F-48BD-B1CD-FD51B6D4BA49}" type="pres">
      <dgm:prSet presAssocID="{8C71B2DC-9192-45AC-8B8E-3246B98988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2E37F7-E445-48C6-9D38-321D7844BD07}" type="pres">
      <dgm:prSet presAssocID="{8C71B2DC-9192-45AC-8B8E-3246B98988BC}" presName="tile2" presStyleLbl="node1" presStyleIdx="1" presStyleCnt="4"/>
      <dgm:spPr/>
      <dgm:t>
        <a:bodyPr/>
        <a:lstStyle/>
        <a:p>
          <a:endParaRPr lang="fr-FR"/>
        </a:p>
      </dgm:t>
    </dgm:pt>
    <dgm:pt modelId="{6A30CB89-DDAA-44A8-A09E-75B5D316BA7B}" type="pres">
      <dgm:prSet presAssocID="{8C71B2DC-9192-45AC-8B8E-3246B98988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FAE395-E1CA-41AE-ACE8-87B58BEDA18E}" type="pres">
      <dgm:prSet presAssocID="{8C71B2DC-9192-45AC-8B8E-3246B98988BC}" presName="tile3" presStyleLbl="node1" presStyleIdx="2" presStyleCnt="4"/>
      <dgm:spPr/>
      <dgm:t>
        <a:bodyPr/>
        <a:lstStyle/>
        <a:p>
          <a:endParaRPr lang="fr-FR"/>
        </a:p>
      </dgm:t>
    </dgm:pt>
    <dgm:pt modelId="{7CABF39A-72BD-4702-86BF-E7AFB9FE8ECE}" type="pres">
      <dgm:prSet presAssocID="{8C71B2DC-9192-45AC-8B8E-3246B98988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27C75-91F3-4B61-8862-5DFA9B1BDAA5}" type="pres">
      <dgm:prSet presAssocID="{8C71B2DC-9192-45AC-8B8E-3246B98988BC}" presName="tile4" presStyleLbl="node1" presStyleIdx="3" presStyleCnt="4" custLinFactX="40544" custLinFactNeighborX="100000" custLinFactNeighborY="91042"/>
      <dgm:spPr/>
      <dgm:t>
        <a:bodyPr/>
        <a:lstStyle/>
        <a:p>
          <a:endParaRPr lang="fr-FR"/>
        </a:p>
      </dgm:t>
    </dgm:pt>
    <dgm:pt modelId="{F182FA7E-B643-4FD5-A7A9-05654919251A}" type="pres">
      <dgm:prSet presAssocID="{8C71B2DC-9192-45AC-8B8E-3246B98988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A2FC4B-6193-4C4D-8C75-7F5A9978178C}" type="pres">
      <dgm:prSet presAssocID="{8C71B2DC-9192-45AC-8B8E-3246B98988B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D4B6E5EB-A0FC-4184-AE62-2A36248D2C58}" type="presOf" srcId="{6C39B7A2-1FE0-4284-96F0-338B897D321C}" destId="{7CABF39A-72BD-4702-86BF-E7AFB9FE8ECE}" srcOrd="1" destOrd="0" presId="urn:microsoft.com/office/officeart/2005/8/layout/matrix1"/>
    <dgm:cxn modelId="{2266F2B6-6F7F-458D-92FA-8E6865196F03}" type="presOf" srcId="{240C185D-1C1B-40A9-91AB-B74E0544F8D2}" destId="{922E37F7-E445-48C6-9D38-321D7844BD07}" srcOrd="0" destOrd="0" presId="urn:microsoft.com/office/officeart/2005/8/layout/matrix1"/>
    <dgm:cxn modelId="{BF7A6B65-4487-4DFF-B087-58CF5E94FC1B}" type="presOf" srcId="{240C185D-1C1B-40A9-91AB-B74E0544F8D2}" destId="{6A30CB89-DDAA-44A8-A09E-75B5D316BA7B}" srcOrd="1" destOrd="0" presId="urn:microsoft.com/office/officeart/2005/8/layout/matrix1"/>
    <dgm:cxn modelId="{59A40083-BBE0-4E8B-8558-E97761BE1836}" type="presOf" srcId="{A96971AD-AD2D-433D-B8BD-1A05AEC8DD0D}" destId="{2C3F9313-A51F-48BD-B1CD-FD51B6D4BA49}" srcOrd="1" destOrd="0" presId="urn:microsoft.com/office/officeart/2005/8/layout/matrix1"/>
    <dgm:cxn modelId="{CBEDC4E0-8A3A-4C56-B82F-D077EE8CE2C6}" srcId="{B79BADFA-455C-461C-AD43-67D049CC3C9E}" destId="{6C39B7A2-1FE0-4284-96F0-338B897D321C}" srcOrd="2" destOrd="0" parTransId="{ED62556E-B35A-4B77-9EBD-60E813F5763E}" sibTransId="{44AB15F8-1A5A-4E9F-8115-E8C66676CC4C}"/>
    <dgm:cxn modelId="{7774C035-8762-473E-B9DB-28F6F15C0551}" type="presOf" srcId="{C0549ACC-377E-42A0-901E-F2F3EC38A70A}" destId="{F182FA7E-B643-4FD5-A7A9-05654919251A}" srcOrd="1" destOrd="0" presId="urn:microsoft.com/office/officeart/2005/8/layout/matrix1"/>
    <dgm:cxn modelId="{847F2E86-FCB5-412E-A10B-563E7137FDEE}" srcId="{8C71B2DC-9192-45AC-8B8E-3246B98988BC}" destId="{B79BADFA-455C-461C-AD43-67D049CC3C9E}" srcOrd="0" destOrd="0" parTransId="{5335D065-274F-4DCE-BE3B-D46130307497}" sibTransId="{87EC2D16-385A-4CDE-A8C3-76261D0D19A0}"/>
    <dgm:cxn modelId="{357784DC-0D9B-47DD-AB30-34265DA4F0AB}" type="presOf" srcId="{A96971AD-AD2D-433D-B8BD-1A05AEC8DD0D}" destId="{1A286F2D-B56D-4625-8AF7-91187B58EA6B}" srcOrd="0" destOrd="0" presId="urn:microsoft.com/office/officeart/2005/8/layout/matrix1"/>
    <dgm:cxn modelId="{90ECEE04-A60E-4C48-B2D1-2279CC514121}" srcId="{B79BADFA-455C-461C-AD43-67D049CC3C9E}" destId="{A96971AD-AD2D-433D-B8BD-1A05AEC8DD0D}" srcOrd="0" destOrd="0" parTransId="{E128255B-CBA0-4A8B-A308-D7FCB69A355F}" sibTransId="{D40C2C1E-C17F-4377-AD83-58BD2D80CEAD}"/>
    <dgm:cxn modelId="{0C4BBA15-9789-409D-B8A5-BD87FA6C3FBB}" type="presOf" srcId="{8C71B2DC-9192-45AC-8B8E-3246B98988BC}" destId="{FBB6AA29-4092-4DAF-B336-B278CAC97CFD}" srcOrd="0" destOrd="0" presId="urn:microsoft.com/office/officeart/2005/8/layout/matrix1"/>
    <dgm:cxn modelId="{3CD44660-5B55-4849-BEBA-C85B1322C3F9}" type="presOf" srcId="{6C39B7A2-1FE0-4284-96F0-338B897D321C}" destId="{7DFAE395-E1CA-41AE-ACE8-87B58BEDA18E}" srcOrd="0" destOrd="0" presId="urn:microsoft.com/office/officeart/2005/8/layout/matrix1"/>
    <dgm:cxn modelId="{8D6C8F1F-1E72-41BC-A875-9B694FFF91A9}" srcId="{B79BADFA-455C-461C-AD43-67D049CC3C9E}" destId="{C0549ACC-377E-42A0-901E-F2F3EC38A70A}" srcOrd="3" destOrd="0" parTransId="{6CD0C6AA-8E59-49F4-92CD-6642A880693F}" sibTransId="{E78A0A3E-F1E1-471F-B98F-6C281BC6463A}"/>
    <dgm:cxn modelId="{8C613805-AF69-4C50-B044-E27D5A19C210}" type="presOf" srcId="{B79BADFA-455C-461C-AD43-67D049CC3C9E}" destId="{1AA2FC4B-6193-4C4D-8C75-7F5A9978178C}" srcOrd="0" destOrd="0" presId="urn:microsoft.com/office/officeart/2005/8/layout/matrix1"/>
    <dgm:cxn modelId="{22223107-C4F7-4A5D-8F5E-81D79D806CCD}" type="presOf" srcId="{C0549ACC-377E-42A0-901E-F2F3EC38A70A}" destId="{B9C27C75-91F3-4B61-8862-5DFA9B1BDAA5}" srcOrd="0" destOrd="0" presId="urn:microsoft.com/office/officeart/2005/8/layout/matrix1"/>
    <dgm:cxn modelId="{11DA7241-DE43-429C-B245-DB0A53A11B2C}" srcId="{B79BADFA-455C-461C-AD43-67D049CC3C9E}" destId="{240C185D-1C1B-40A9-91AB-B74E0544F8D2}" srcOrd="1" destOrd="0" parTransId="{64D2B77D-269A-473B-9BCD-30DA35BC35C2}" sibTransId="{D3E60CD9-2BD6-4626-BFF4-DC590FEB7D7B}"/>
    <dgm:cxn modelId="{BB12D74A-95FC-4BD2-94D8-FF325457C9BE}" type="presParOf" srcId="{FBB6AA29-4092-4DAF-B336-B278CAC97CFD}" destId="{50DF19AC-FF78-4953-8CA9-8081259DEA5B}" srcOrd="0" destOrd="0" presId="urn:microsoft.com/office/officeart/2005/8/layout/matrix1"/>
    <dgm:cxn modelId="{2F94AFAC-6ADB-45DC-ADE4-C84AAD1B9EDE}" type="presParOf" srcId="{50DF19AC-FF78-4953-8CA9-8081259DEA5B}" destId="{1A286F2D-B56D-4625-8AF7-91187B58EA6B}" srcOrd="0" destOrd="0" presId="urn:microsoft.com/office/officeart/2005/8/layout/matrix1"/>
    <dgm:cxn modelId="{63D805B0-29BD-43D8-8EE1-5E6374F65625}" type="presParOf" srcId="{50DF19AC-FF78-4953-8CA9-8081259DEA5B}" destId="{2C3F9313-A51F-48BD-B1CD-FD51B6D4BA49}" srcOrd="1" destOrd="0" presId="urn:microsoft.com/office/officeart/2005/8/layout/matrix1"/>
    <dgm:cxn modelId="{99B10A0B-F1B2-4377-938C-4277BDBBDE38}" type="presParOf" srcId="{50DF19AC-FF78-4953-8CA9-8081259DEA5B}" destId="{922E37F7-E445-48C6-9D38-321D7844BD07}" srcOrd="2" destOrd="0" presId="urn:microsoft.com/office/officeart/2005/8/layout/matrix1"/>
    <dgm:cxn modelId="{3CCA5A5A-FD3B-4515-B88A-54721214B893}" type="presParOf" srcId="{50DF19AC-FF78-4953-8CA9-8081259DEA5B}" destId="{6A30CB89-DDAA-44A8-A09E-75B5D316BA7B}" srcOrd="3" destOrd="0" presId="urn:microsoft.com/office/officeart/2005/8/layout/matrix1"/>
    <dgm:cxn modelId="{F1586A3C-7A62-4232-A2E0-98129839E1D8}" type="presParOf" srcId="{50DF19AC-FF78-4953-8CA9-8081259DEA5B}" destId="{7DFAE395-E1CA-41AE-ACE8-87B58BEDA18E}" srcOrd="4" destOrd="0" presId="urn:microsoft.com/office/officeart/2005/8/layout/matrix1"/>
    <dgm:cxn modelId="{9ED8390B-135E-49CB-ABCC-ED1D5987C83D}" type="presParOf" srcId="{50DF19AC-FF78-4953-8CA9-8081259DEA5B}" destId="{7CABF39A-72BD-4702-86BF-E7AFB9FE8ECE}" srcOrd="5" destOrd="0" presId="urn:microsoft.com/office/officeart/2005/8/layout/matrix1"/>
    <dgm:cxn modelId="{57C69E94-B760-42AE-B23D-8A58EF59EBE5}" type="presParOf" srcId="{50DF19AC-FF78-4953-8CA9-8081259DEA5B}" destId="{B9C27C75-91F3-4B61-8862-5DFA9B1BDAA5}" srcOrd="6" destOrd="0" presId="urn:microsoft.com/office/officeart/2005/8/layout/matrix1"/>
    <dgm:cxn modelId="{1E5D60D9-27A7-4576-AB8A-84355DEC90F1}" type="presParOf" srcId="{50DF19AC-FF78-4953-8CA9-8081259DEA5B}" destId="{F182FA7E-B643-4FD5-A7A9-05654919251A}" srcOrd="7" destOrd="0" presId="urn:microsoft.com/office/officeart/2005/8/layout/matrix1"/>
    <dgm:cxn modelId="{9558BDBB-BB70-42C7-BB81-7090ED9A1BC3}" type="presParOf" srcId="{FBB6AA29-4092-4DAF-B336-B278CAC97CFD}" destId="{1AA2FC4B-6193-4C4D-8C75-7F5A9978178C}" srcOrd="1" destOrd="0" presId="urn:microsoft.com/office/officeart/2005/8/layout/matrix1"/>
  </dgm:cxnLst>
  <dgm:bg>
    <a:gradFill flip="none" rotWithShape="1">
      <a:gsLst>
        <a:gs pos="10000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71B2DC-9192-45AC-8B8E-3246B98988B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9BADFA-455C-461C-AD43-67D049CC3C9E}">
      <dgm:prSet phldrT="[Texte]"/>
      <dgm:spPr/>
      <dgm:t>
        <a:bodyPr/>
        <a:lstStyle/>
        <a:p>
          <a:r>
            <a:rPr lang="fr-FR" b="1" dirty="0" smtClean="0">
              <a:solidFill>
                <a:srgbClr val="C00000"/>
              </a:solidFill>
            </a:rPr>
            <a:t>BTS CG</a:t>
          </a:r>
          <a:endParaRPr lang="fr-FR" b="1" dirty="0">
            <a:solidFill>
              <a:srgbClr val="C00000"/>
            </a:solidFill>
          </a:endParaRPr>
        </a:p>
      </dgm:t>
    </dgm:pt>
    <dgm:pt modelId="{5335D065-274F-4DCE-BE3B-D46130307497}" type="parTrans" cxnId="{847F2E86-FCB5-412E-A10B-563E7137FDEE}">
      <dgm:prSet/>
      <dgm:spPr/>
      <dgm:t>
        <a:bodyPr/>
        <a:lstStyle/>
        <a:p>
          <a:endParaRPr lang="fr-FR"/>
        </a:p>
      </dgm:t>
    </dgm:pt>
    <dgm:pt modelId="{87EC2D16-385A-4CDE-A8C3-76261D0D19A0}" type="sibTrans" cxnId="{847F2E86-FCB5-412E-A10B-563E7137FDEE}">
      <dgm:prSet/>
      <dgm:spPr/>
      <dgm:t>
        <a:bodyPr/>
        <a:lstStyle/>
        <a:p>
          <a:endParaRPr lang="fr-FR"/>
        </a:p>
      </dgm:t>
    </dgm:pt>
    <dgm:pt modelId="{A96971AD-AD2D-433D-B8BD-1A05AEC8DD0D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COMPTA</a:t>
          </a:r>
          <a:endParaRPr lang="fr-FR" dirty="0">
            <a:solidFill>
              <a:srgbClr val="C00000"/>
            </a:solidFill>
          </a:endParaRPr>
        </a:p>
      </dgm:t>
    </dgm:pt>
    <dgm:pt modelId="{E128255B-CBA0-4A8B-A308-D7FCB69A355F}" type="parTrans" cxnId="{90ECEE04-A60E-4C48-B2D1-2279CC514121}">
      <dgm:prSet/>
      <dgm:spPr/>
      <dgm:t>
        <a:bodyPr/>
        <a:lstStyle/>
        <a:p>
          <a:endParaRPr lang="fr-FR"/>
        </a:p>
      </dgm:t>
    </dgm:pt>
    <dgm:pt modelId="{D40C2C1E-C17F-4377-AD83-58BD2D80CEAD}" type="sibTrans" cxnId="{90ECEE04-A60E-4C48-B2D1-2279CC514121}">
      <dgm:prSet/>
      <dgm:spPr/>
      <dgm:t>
        <a:bodyPr/>
        <a:lstStyle/>
        <a:p>
          <a:endParaRPr lang="fr-FR"/>
        </a:p>
      </dgm:t>
    </dgm:pt>
    <dgm:pt modelId="{240C185D-1C1B-40A9-91AB-B74E0544F8D2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FISCALITE</a:t>
          </a:r>
          <a:endParaRPr lang="fr-FR" dirty="0">
            <a:solidFill>
              <a:srgbClr val="C00000"/>
            </a:solidFill>
          </a:endParaRPr>
        </a:p>
      </dgm:t>
    </dgm:pt>
    <dgm:pt modelId="{64D2B77D-269A-473B-9BCD-30DA35BC35C2}" type="parTrans" cxnId="{11DA7241-DE43-429C-B245-DB0A53A11B2C}">
      <dgm:prSet/>
      <dgm:spPr/>
      <dgm:t>
        <a:bodyPr/>
        <a:lstStyle/>
        <a:p>
          <a:endParaRPr lang="fr-FR"/>
        </a:p>
      </dgm:t>
    </dgm:pt>
    <dgm:pt modelId="{D3E60CD9-2BD6-4626-BFF4-DC590FEB7D7B}" type="sibTrans" cxnId="{11DA7241-DE43-429C-B245-DB0A53A11B2C}">
      <dgm:prSet/>
      <dgm:spPr/>
      <dgm:t>
        <a:bodyPr/>
        <a:lstStyle/>
        <a:p>
          <a:endParaRPr lang="fr-FR"/>
        </a:p>
      </dgm:t>
    </dgm:pt>
    <dgm:pt modelId="{6C39B7A2-1FE0-4284-96F0-338B897D321C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BILAN</a:t>
          </a:r>
          <a:endParaRPr lang="fr-FR" dirty="0">
            <a:solidFill>
              <a:srgbClr val="C00000"/>
            </a:solidFill>
          </a:endParaRPr>
        </a:p>
      </dgm:t>
    </dgm:pt>
    <dgm:pt modelId="{ED62556E-B35A-4B77-9EBD-60E813F5763E}" type="parTrans" cxnId="{CBEDC4E0-8A3A-4C56-B82F-D077EE8CE2C6}">
      <dgm:prSet/>
      <dgm:spPr/>
      <dgm:t>
        <a:bodyPr/>
        <a:lstStyle/>
        <a:p>
          <a:endParaRPr lang="fr-FR"/>
        </a:p>
      </dgm:t>
    </dgm:pt>
    <dgm:pt modelId="{44AB15F8-1A5A-4E9F-8115-E8C66676CC4C}" type="sibTrans" cxnId="{CBEDC4E0-8A3A-4C56-B82F-D077EE8CE2C6}">
      <dgm:prSet/>
      <dgm:spPr/>
      <dgm:t>
        <a:bodyPr/>
        <a:lstStyle/>
        <a:p>
          <a:endParaRPr lang="fr-FR"/>
        </a:p>
      </dgm:t>
    </dgm:pt>
    <dgm:pt modelId="{C0549ACC-377E-42A0-901E-F2F3EC38A70A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PAIE</a:t>
          </a:r>
          <a:endParaRPr lang="fr-FR" dirty="0">
            <a:solidFill>
              <a:srgbClr val="C00000"/>
            </a:solidFill>
          </a:endParaRPr>
        </a:p>
      </dgm:t>
    </dgm:pt>
    <dgm:pt modelId="{6CD0C6AA-8E59-49F4-92CD-6642A880693F}" type="parTrans" cxnId="{8D6C8F1F-1E72-41BC-A875-9B694FFF91A9}">
      <dgm:prSet/>
      <dgm:spPr/>
      <dgm:t>
        <a:bodyPr/>
        <a:lstStyle/>
        <a:p>
          <a:endParaRPr lang="fr-FR"/>
        </a:p>
      </dgm:t>
    </dgm:pt>
    <dgm:pt modelId="{E78A0A3E-F1E1-471F-B98F-6C281BC6463A}" type="sibTrans" cxnId="{8D6C8F1F-1E72-41BC-A875-9B694FFF91A9}">
      <dgm:prSet/>
      <dgm:spPr/>
      <dgm:t>
        <a:bodyPr/>
        <a:lstStyle/>
        <a:p>
          <a:endParaRPr lang="fr-FR"/>
        </a:p>
      </dgm:t>
    </dgm:pt>
    <dgm:pt modelId="{FBB6AA29-4092-4DAF-B336-B278CAC97CFD}" type="pres">
      <dgm:prSet presAssocID="{8C71B2DC-9192-45AC-8B8E-3246B98988B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DF19AC-FF78-4953-8CA9-8081259DEA5B}" type="pres">
      <dgm:prSet presAssocID="{8C71B2DC-9192-45AC-8B8E-3246B98988BC}" presName="matrix" presStyleCnt="0"/>
      <dgm:spPr/>
    </dgm:pt>
    <dgm:pt modelId="{1A286F2D-B56D-4625-8AF7-91187B58EA6B}" type="pres">
      <dgm:prSet presAssocID="{8C71B2DC-9192-45AC-8B8E-3246B98988BC}" presName="tile1" presStyleLbl="node1" presStyleIdx="0" presStyleCnt="4"/>
      <dgm:spPr/>
      <dgm:t>
        <a:bodyPr/>
        <a:lstStyle/>
        <a:p>
          <a:endParaRPr lang="fr-FR"/>
        </a:p>
      </dgm:t>
    </dgm:pt>
    <dgm:pt modelId="{2C3F9313-A51F-48BD-B1CD-FD51B6D4BA49}" type="pres">
      <dgm:prSet presAssocID="{8C71B2DC-9192-45AC-8B8E-3246B98988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2E37F7-E445-48C6-9D38-321D7844BD07}" type="pres">
      <dgm:prSet presAssocID="{8C71B2DC-9192-45AC-8B8E-3246B98988BC}" presName="tile2" presStyleLbl="node1" presStyleIdx="1" presStyleCnt="4"/>
      <dgm:spPr/>
      <dgm:t>
        <a:bodyPr/>
        <a:lstStyle/>
        <a:p>
          <a:endParaRPr lang="fr-FR"/>
        </a:p>
      </dgm:t>
    </dgm:pt>
    <dgm:pt modelId="{6A30CB89-DDAA-44A8-A09E-75B5D316BA7B}" type="pres">
      <dgm:prSet presAssocID="{8C71B2DC-9192-45AC-8B8E-3246B98988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FAE395-E1CA-41AE-ACE8-87B58BEDA18E}" type="pres">
      <dgm:prSet presAssocID="{8C71B2DC-9192-45AC-8B8E-3246B98988BC}" presName="tile3" presStyleLbl="node1" presStyleIdx="2" presStyleCnt="4"/>
      <dgm:spPr/>
      <dgm:t>
        <a:bodyPr/>
        <a:lstStyle/>
        <a:p>
          <a:endParaRPr lang="fr-FR"/>
        </a:p>
      </dgm:t>
    </dgm:pt>
    <dgm:pt modelId="{7CABF39A-72BD-4702-86BF-E7AFB9FE8ECE}" type="pres">
      <dgm:prSet presAssocID="{8C71B2DC-9192-45AC-8B8E-3246B98988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27C75-91F3-4B61-8862-5DFA9B1BDAA5}" type="pres">
      <dgm:prSet presAssocID="{8C71B2DC-9192-45AC-8B8E-3246B98988BC}" presName="tile4" presStyleLbl="node1" presStyleIdx="3" presStyleCnt="4" custLinFactX="40544" custLinFactNeighborX="100000" custLinFactNeighborY="91042"/>
      <dgm:spPr/>
      <dgm:t>
        <a:bodyPr/>
        <a:lstStyle/>
        <a:p>
          <a:endParaRPr lang="fr-FR"/>
        </a:p>
      </dgm:t>
    </dgm:pt>
    <dgm:pt modelId="{F182FA7E-B643-4FD5-A7A9-05654919251A}" type="pres">
      <dgm:prSet presAssocID="{8C71B2DC-9192-45AC-8B8E-3246B98988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A2FC4B-6193-4C4D-8C75-7F5A9978178C}" type="pres">
      <dgm:prSet presAssocID="{8C71B2DC-9192-45AC-8B8E-3246B98988B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8D6C8F1F-1E72-41BC-A875-9B694FFF91A9}" srcId="{B79BADFA-455C-461C-AD43-67D049CC3C9E}" destId="{C0549ACC-377E-42A0-901E-F2F3EC38A70A}" srcOrd="3" destOrd="0" parTransId="{6CD0C6AA-8E59-49F4-92CD-6642A880693F}" sibTransId="{E78A0A3E-F1E1-471F-B98F-6C281BC6463A}"/>
    <dgm:cxn modelId="{F12FF32F-8D2A-4789-9CA4-4002FD7B55F6}" type="presOf" srcId="{C0549ACC-377E-42A0-901E-F2F3EC38A70A}" destId="{F182FA7E-B643-4FD5-A7A9-05654919251A}" srcOrd="1" destOrd="0" presId="urn:microsoft.com/office/officeart/2005/8/layout/matrix1"/>
    <dgm:cxn modelId="{211E455C-E1AC-47DA-8CB9-8F27F5C1B62A}" type="presOf" srcId="{240C185D-1C1B-40A9-91AB-B74E0544F8D2}" destId="{922E37F7-E445-48C6-9D38-321D7844BD07}" srcOrd="0" destOrd="0" presId="urn:microsoft.com/office/officeart/2005/8/layout/matrix1"/>
    <dgm:cxn modelId="{D4BE6C72-506A-4FD1-B262-EC053377D6AA}" type="presOf" srcId="{240C185D-1C1B-40A9-91AB-B74E0544F8D2}" destId="{6A30CB89-DDAA-44A8-A09E-75B5D316BA7B}" srcOrd="1" destOrd="0" presId="urn:microsoft.com/office/officeart/2005/8/layout/matrix1"/>
    <dgm:cxn modelId="{EFB6443F-16DD-4708-BE61-850D01C05303}" type="presOf" srcId="{8C71B2DC-9192-45AC-8B8E-3246B98988BC}" destId="{FBB6AA29-4092-4DAF-B336-B278CAC97CFD}" srcOrd="0" destOrd="0" presId="urn:microsoft.com/office/officeart/2005/8/layout/matrix1"/>
    <dgm:cxn modelId="{E1517912-FF75-4240-8984-415041CBFF55}" type="presOf" srcId="{A96971AD-AD2D-433D-B8BD-1A05AEC8DD0D}" destId="{1A286F2D-B56D-4625-8AF7-91187B58EA6B}" srcOrd="0" destOrd="0" presId="urn:microsoft.com/office/officeart/2005/8/layout/matrix1"/>
    <dgm:cxn modelId="{D8CC6DCE-5404-467C-80B7-173738402663}" type="presOf" srcId="{C0549ACC-377E-42A0-901E-F2F3EC38A70A}" destId="{B9C27C75-91F3-4B61-8862-5DFA9B1BDAA5}" srcOrd="0" destOrd="0" presId="urn:microsoft.com/office/officeart/2005/8/layout/matrix1"/>
    <dgm:cxn modelId="{CBEDC4E0-8A3A-4C56-B82F-D077EE8CE2C6}" srcId="{B79BADFA-455C-461C-AD43-67D049CC3C9E}" destId="{6C39B7A2-1FE0-4284-96F0-338B897D321C}" srcOrd="2" destOrd="0" parTransId="{ED62556E-B35A-4B77-9EBD-60E813F5763E}" sibTransId="{44AB15F8-1A5A-4E9F-8115-E8C66676CC4C}"/>
    <dgm:cxn modelId="{F6E5C80B-16A9-4100-AA23-384A932776F1}" type="presOf" srcId="{6C39B7A2-1FE0-4284-96F0-338B897D321C}" destId="{7CABF39A-72BD-4702-86BF-E7AFB9FE8ECE}" srcOrd="1" destOrd="0" presId="urn:microsoft.com/office/officeart/2005/8/layout/matrix1"/>
    <dgm:cxn modelId="{B97570C3-076C-4CFF-9439-57B5C0638185}" type="presOf" srcId="{B79BADFA-455C-461C-AD43-67D049CC3C9E}" destId="{1AA2FC4B-6193-4C4D-8C75-7F5A9978178C}" srcOrd="0" destOrd="0" presId="urn:microsoft.com/office/officeart/2005/8/layout/matrix1"/>
    <dgm:cxn modelId="{211A9085-C8CF-46D7-8D9D-28EF67843D12}" type="presOf" srcId="{6C39B7A2-1FE0-4284-96F0-338B897D321C}" destId="{7DFAE395-E1CA-41AE-ACE8-87B58BEDA18E}" srcOrd="0" destOrd="0" presId="urn:microsoft.com/office/officeart/2005/8/layout/matrix1"/>
    <dgm:cxn modelId="{11DA7241-DE43-429C-B245-DB0A53A11B2C}" srcId="{B79BADFA-455C-461C-AD43-67D049CC3C9E}" destId="{240C185D-1C1B-40A9-91AB-B74E0544F8D2}" srcOrd="1" destOrd="0" parTransId="{64D2B77D-269A-473B-9BCD-30DA35BC35C2}" sibTransId="{D3E60CD9-2BD6-4626-BFF4-DC590FEB7D7B}"/>
    <dgm:cxn modelId="{847F2E86-FCB5-412E-A10B-563E7137FDEE}" srcId="{8C71B2DC-9192-45AC-8B8E-3246B98988BC}" destId="{B79BADFA-455C-461C-AD43-67D049CC3C9E}" srcOrd="0" destOrd="0" parTransId="{5335D065-274F-4DCE-BE3B-D46130307497}" sibTransId="{87EC2D16-385A-4CDE-A8C3-76261D0D19A0}"/>
    <dgm:cxn modelId="{90ECEE04-A60E-4C48-B2D1-2279CC514121}" srcId="{B79BADFA-455C-461C-AD43-67D049CC3C9E}" destId="{A96971AD-AD2D-433D-B8BD-1A05AEC8DD0D}" srcOrd="0" destOrd="0" parTransId="{E128255B-CBA0-4A8B-A308-D7FCB69A355F}" sibTransId="{D40C2C1E-C17F-4377-AD83-58BD2D80CEAD}"/>
    <dgm:cxn modelId="{3553CA6A-EDCB-43F0-B31C-E66A144C267C}" type="presOf" srcId="{A96971AD-AD2D-433D-B8BD-1A05AEC8DD0D}" destId="{2C3F9313-A51F-48BD-B1CD-FD51B6D4BA49}" srcOrd="1" destOrd="0" presId="urn:microsoft.com/office/officeart/2005/8/layout/matrix1"/>
    <dgm:cxn modelId="{4AC1E609-9636-485F-915C-143D5AF2616D}" type="presParOf" srcId="{FBB6AA29-4092-4DAF-B336-B278CAC97CFD}" destId="{50DF19AC-FF78-4953-8CA9-8081259DEA5B}" srcOrd="0" destOrd="0" presId="urn:microsoft.com/office/officeart/2005/8/layout/matrix1"/>
    <dgm:cxn modelId="{09B07769-6F17-4B1F-9ABB-CE3D966EA331}" type="presParOf" srcId="{50DF19AC-FF78-4953-8CA9-8081259DEA5B}" destId="{1A286F2D-B56D-4625-8AF7-91187B58EA6B}" srcOrd="0" destOrd="0" presId="urn:microsoft.com/office/officeart/2005/8/layout/matrix1"/>
    <dgm:cxn modelId="{73C6E1E1-252C-4949-9C0F-FA0002525D6C}" type="presParOf" srcId="{50DF19AC-FF78-4953-8CA9-8081259DEA5B}" destId="{2C3F9313-A51F-48BD-B1CD-FD51B6D4BA49}" srcOrd="1" destOrd="0" presId="urn:microsoft.com/office/officeart/2005/8/layout/matrix1"/>
    <dgm:cxn modelId="{52FA68C1-8B46-4ADB-A1E4-967B43A590F7}" type="presParOf" srcId="{50DF19AC-FF78-4953-8CA9-8081259DEA5B}" destId="{922E37F7-E445-48C6-9D38-321D7844BD07}" srcOrd="2" destOrd="0" presId="urn:microsoft.com/office/officeart/2005/8/layout/matrix1"/>
    <dgm:cxn modelId="{449738C8-35D5-4C14-9B56-26D6B1D80511}" type="presParOf" srcId="{50DF19AC-FF78-4953-8CA9-8081259DEA5B}" destId="{6A30CB89-DDAA-44A8-A09E-75B5D316BA7B}" srcOrd="3" destOrd="0" presId="urn:microsoft.com/office/officeart/2005/8/layout/matrix1"/>
    <dgm:cxn modelId="{13716D2C-A17F-43CE-BA7D-16238359D4D7}" type="presParOf" srcId="{50DF19AC-FF78-4953-8CA9-8081259DEA5B}" destId="{7DFAE395-E1CA-41AE-ACE8-87B58BEDA18E}" srcOrd="4" destOrd="0" presId="urn:microsoft.com/office/officeart/2005/8/layout/matrix1"/>
    <dgm:cxn modelId="{2FE82BA6-3CCB-4576-B1FD-69E8DFBA8A77}" type="presParOf" srcId="{50DF19AC-FF78-4953-8CA9-8081259DEA5B}" destId="{7CABF39A-72BD-4702-86BF-E7AFB9FE8ECE}" srcOrd="5" destOrd="0" presId="urn:microsoft.com/office/officeart/2005/8/layout/matrix1"/>
    <dgm:cxn modelId="{C6F2C70F-B8A2-4211-9628-DAE81183B593}" type="presParOf" srcId="{50DF19AC-FF78-4953-8CA9-8081259DEA5B}" destId="{B9C27C75-91F3-4B61-8862-5DFA9B1BDAA5}" srcOrd="6" destOrd="0" presId="urn:microsoft.com/office/officeart/2005/8/layout/matrix1"/>
    <dgm:cxn modelId="{B4F77289-62B0-413E-A07F-549F00453415}" type="presParOf" srcId="{50DF19AC-FF78-4953-8CA9-8081259DEA5B}" destId="{F182FA7E-B643-4FD5-A7A9-05654919251A}" srcOrd="7" destOrd="0" presId="urn:microsoft.com/office/officeart/2005/8/layout/matrix1"/>
    <dgm:cxn modelId="{99B1D0E3-2EFB-49B5-991C-AEB033805278}" type="presParOf" srcId="{FBB6AA29-4092-4DAF-B336-B278CAC97CFD}" destId="{1AA2FC4B-6193-4C4D-8C75-7F5A9978178C}" srcOrd="1" destOrd="0" presId="urn:microsoft.com/office/officeart/2005/8/layout/matrix1"/>
  </dgm:cxnLst>
  <dgm:bg>
    <a:gradFill flip="none" rotWithShape="1">
      <a:gsLst>
        <a:gs pos="10000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71B2DC-9192-45AC-8B8E-3246B98988B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9BADFA-455C-461C-AD43-67D049CC3C9E}">
      <dgm:prSet phldrT="[Texte]"/>
      <dgm:spPr/>
      <dgm:t>
        <a:bodyPr/>
        <a:lstStyle/>
        <a:p>
          <a:r>
            <a:rPr lang="fr-FR" b="1" dirty="0" smtClean="0">
              <a:solidFill>
                <a:srgbClr val="C00000"/>
              </a:solidFill>
            </a:rPr>
            <a:t>BTS CG</a:t>
          </a:r>
          <a:endParaRPr lang="fr-FR" b="1" dirty="0">
            <a:solidFill>
              <a:srgbClr val="C00000"/>
            </a:solidFill>
          </a:endParaRPr>
        </a:p>
      </dgm:t>
    </dgm:pt>
    <dgm:pt modelId="{5335D065-274F-4DCE-BE3B-D46130307497}" type="parTrans" cxnId="{847F2E86-FCB5-412E-A10B-563E7137FDEE}">
      <dgm:prSet/>
      <dgm:spPr/>
      <dgm:t>
        <a:bodyPr/>
        <a:lstStyle/>
        <a:p>
          <a:endParaRPr lang="fr-FR"/>
        </a:p>
      </dgm:t>
    </dgm:pt>
    <dgm:pt modelId="{87EC2D16-385A-4CDE-A8C3-76261D0D19A0}" type="sibTrans" cxnId="{847F2E86-FCB5-412E-A10B-563E7137FDEE}">
      <dgm:prSet/>
      <dgm:spPr/>
      <dgm:t>
        <a:bodyPr/>
        <a:lstStyle/>
        <a:p>
          <a:endParaRPr lang="fr-FR"/>
        </a:p>
      </dgm:t>
    </dgm:pt>
    <dgm:pt modelId="{A96971AD-AD2D-433D-B8BD-1A05AEC8DD0D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COMPTA</a:t>
          </a:r>
          <a:endParaRPr lang="fr-FR" dirty="0">
            <a:solidFill>
              <a:srgbClr val="C00000"/>
            </a:solidFill>
          </a:endParaRPr>
        </a:p>
      </dgm:t>
    </dgm:pt>
    <dgm:pt modelId="{E128255B-CBA0-4A8B-A308-D7FCB69A355F}" type="parTrans" cxnId="{90ECEE04-A60E-4C48-B2D1-2279CC514121}">
      <dgm:prSet/>
      <dgm:spPr/>
      <dgm:t>
        <a:bodyPr/>
        <a:lstStyle/>
        <a:p>
          <a:endParaRPr lang="fr-FR"/>
        </a:p>
      </dgm:t>
    </dgm:pt>
    <dgm:pt modelId="{D40C2C1E-C17F-4377-AD83-58BD2D80CEAD}" type="sibTrans" cxnId="{90ECEE04-A60E-4C48-B2D1-2279CC514121}">
      <dgm:prSet/>
      <dgm:spPr/>
      <dgm:t>
        <a:bodyPr/>
        <a:lstStyle/>
        <a:p>
          <a:endParaRPr lang="fr-FR"/>
        </a:p>
      </dgm:t>
    </dgm:pt>
    <dgm:pt modelId="{240C185D-1C1B-40A9-91AB-B74E0544F8D2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FISCALITE</a:t>
          </a:r>
          <a:endParaRPr lang="fr-FR" dirty="0">
            <a:solidFill>
              <a:srgbClr val="C00000"/>
            </a:solidFill>
          </a:endParaRPr>
        </a:p>
      </dgm:t>
    </dgm:pt>
    <dgm:pt modelId="{64D2B77D-269A-473B-9BCD-30DA35BC35C2}" type="parTrans" cxnId="{11DA7241-DE43-429C-B245-DB0A53A11B2C}">
      <dgm:prSet/>
      <dgm:spPr/>
      <dgm:t>
        <a:bodyPr/>
        <a:lstStyle/>
        <a:p>
          <a:endParaRPr lang="fr-FR"/>
        </a:p>
      </dgm:t>
    </dgm:pt>
    <dgm:pt modelId="{D3E60CD9-2BD6-4626-BFF4-DC590FEB7D7B}" type="sibTrans" cxnId="{11DA7241-DE43-429C-B245-DB0A53A11B2C}">
      <dgm:prSet/>
      <dgm:spPr/>
      <dgm:t>
        <a:bodyPr/>
        <a:lstStyle/>
        <a:p>
          <a:endParaRPr lang="fr-FR"/>
        </a:p>
      </dgm:t>
    </dgm:pt>
    <dgm:pt modelId="{6C39B7A2-1FE0-4284-96F0-338B897D321C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BILAN</a:t>
          </a:r>
          <a:endParaRPr lang="fr-FR" dirty="0">
            <a:solidFill>
              <a:srgbClr val="C00000"/>
            </a:solidFill>
          </a:endParaRPr>
        </a:p>
      </dgm:t>
    </dgm:pt>
    <dgm:pt modelId="{ED62556E-B35A-4B77-9EBD-60E813F5763E}" type="parTrans" cxnId="{CBEDC4E0-8A3A-4C56-B82F-D077EE8CE2C6}">
      <dgm:prSet/>
      <dgm:spPr/>
      <dgm:t>
        <a:bodyPr/>
        <a:lstStyle/>
        <a:p>
          <a:endParaRPr lang="fr-FR"/>
        </a:p>
      </dgm:t>
    </dgm:pt>
    <dgm:pt modelId="{44AB15F8-1A5A-4E9F-8115-E8C66676CC4C}" type="sibTrans" cxnId="{CBEDC4E0-8A3A-4C56-B82F-D077EE8CE2C6}">
      <dgm:prSet/>
      <dgm:spPr/>
      <dgm:t>
        <a:bodyPr/>
        <a:lstStyle/>
        <a:p>
          <a:endParaRPr lang="fr-FR"/>
        </a:p>
      </dgm:t>
    </dgm:pt>
    <dgm:pt modelId="{C0549ACC-377E-42A0-901E-F2F3EC38A70A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PAIE</a:t>
          </a:r>
          <a:endParaRPr lang="fr-FR" dirty="0">
            <a:solidFill>
              <a:srgbClr val="C00000"/>
            </a:solidFill>
          </a:endParaRPr>
        </a:p>
      </dgm:t>
    </dgm:pt>
    <dgm:pt modelId="{6CD0C6AA-8E59-49F4-92CD-6642A880693F}" type="parTrans" cxnId="{8D6C8F1F-1E72-41BC-A875-9B694FFF91A9}">
      <dgm:prSet/>
      <dgm:spPr/>
      <dgm:t>
        <a:bodyPr/>
        <a:lstStyle/>
        <a:p>
          <a:endParaRPr lang="fr-FR"/>
        </a:p>
      </dgm:t>
    </dgm:pt>
    <dgm:pt modelId="{E78A0A3E-F1E1-471F-B98F-6C281BC6463A}" type="sibTrans" cxnId="{8D6C8F1F-1E72-41BC-A875-9B694FFF91A9}">
      <dgm:prSet/>
      <dgm:spPr/>
      <dgm:t>
        <a:bodyPr/>
        <a:lstStyle/>
        <a:p>
          <a:endParaRPr lang="fr-FR"/>
        </a:p>
      </dgm:t>
    </dgm:pt>
    <dgm:pt modelId="{FBB6AA29-4092-4DAF-B336-B278CAC97CFD}" type="pres">
      <dgm:prSet presAssocID="{8C71B2DC-9192-45AC-8B8E-3246B98988B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DF19AC-FF78-4953-8CA9-8081259DEA5B}" type="pres">
      <dgm:prSet presAssocID="{8C71B2DC-9192-45AC-8B8E-3246B98988BC}" presName="matrix" presStyleCnt="0"/>
      <dgm:spPr/>
    </dgm:pt>
    <dgm:pt modelId="{1A286F2D-B56D-4625-8AF7-91187B58EA6B}" type="pres">
      <dgm:prSet presAssocID="{8C71B2DC-9192-45AC-8B8E-3246B98988BC}" presName="tile1" presStyleLbl="node1" presStyleIdx="0" presStyleCnt="4"/>
      <dgm:spPr/>
      <dgm:t>
        <a:bodyPr/>
        <a:lstStyle/>
        <a:p>
          <a:endParaRPr lang="fr-FR"/>
        </a:p>
      </dgm:t>
    </dgm:pt>
    <dgm:pt modelId="{2C3F9313-A51F-48BD-B1CD-FD51B6D4BA49}" type="pres">
      <dgm:prSet presAssocID="{8C71B2DC-9192-45AC-8B8E-3246B98988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2E37F7-E445-48C6-9D38-321D7844BD07}" type="pres">
      <dgm:prSet presAssocID="{8C71B2DC-9192-45AC-8B8E-3246B98988BC}" presName="tile2" presStyleLbl="node1" presStyleIdx="1" presStyleCnt="4"/>
      <dgm:spPr/>
      <dgm:t>
        <a:bodyPr/>
        <a:lstStyle/>
        <a:p>
          <a:endParaRPr lang="fr-FR"/>
        </a:p>
      </dgm:t>
    </dgm:pt>
    <dgm:pt modelId="{6A30CB89-DDAA-44A8-A09E-75B5D316BA7B}" type="pres">
      <dgm:prSet presAssocID="{8C71B2DC-9192-45AC-8B8E-3246B98988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FAE395-E1CA-41AE-ACE8-87B58BEDA18E}" type="pres">
      <dgm:prSet presAssocID="{8C71B2DC-9192-45AC-8B8E-3246B98988BC}" presName="tile3" presStyleLbl="node1" presStyleIdx="2" presStyleCnt="4"/>
      <dgm:spPr/>
      <dgm:t>
        <a:bodyPr/>
        <a:lstStyle/>
        <a:p>
          <a:endParaRPr lang="fr-FR"/>
        </a:p>
      </dgm:t>
    </dgm:pt>
    <dgm:pt modelId="{7CABF39A-72BD-4702-86BF-E7AFB9FE8ECE}" type="pres">
      <dgm:prSet presAssocID="{8C71B2DC-9192-45AC-8B8E-3246B98988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27C75-91F3-4B61-8862-5DFA9B1BDAA5}" type="pres">
      <dgm:prSet presAssocID="{8C71B2DC-9192-45AC-8B8E-3246B98988BC}" presName="tile4" presStyleLbl="node1" presStyleIdx="3" presStyleCnt="4" custLinFactX="40544" custLinFactNeighborX="100000" custLinFactNeighborY="91042"/>
      <dgm:spPr/>
      <dgm:t>
        <a:bodyPr/>
        <a:lstStyle/>
        <a:p>
          <a:endParaRPr lang="fr-FR"/>
        </a:p>
      </dgm:t>
    </dgm:pt>
    <dgm:pt modelId="{F182FA7E-B643-4FD5-A7A9-05654919251A}" type="pres">
      <dgm:prSet presAssocID="{8C71B2DC-9192-45AC-8B8E-3246B98988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A2FC4B-6193-4C4D-8C75-7F5A9978178C}" type="pres">
      <dgm:prSet presAssocID="{8C71B2DC-9192-45AC-8B8E-3246B98988B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8D6C8F1F-1E72-41BC-A875-9B694FFF91A9}" srcId="{B79BADFA-455C-461C-AD43-67D049CC3C9E}" destId="{C0549ACC-377E-42A0-901E-F2F3EC38A70A}" srcOrd="3" destOrd="0" parTransId="{6CD0C6AA-8E59-49F4-92CD-6642A880693F}" sibTransId="{E78A0A3E-F1E1-471F-B98F-6C281BC6463A}"/>
    <dgm:cxn modelId="{ACD0E2BF-7D07-450F-829F-6F4BE5C35678}" type="presOf" srcId="{8C71B2DC-9192-45AC-8B8E-3246B98988BC}" destId="{FBB6AA29-4092-4DAF-B336-B278CAC97CFD}" srcOrd="0" destOrd="0" presId="urn:microsoft.com/office/officeart/2005/8/layout/matrix1"/>
    <dgm:cxn modelId="{F8A34F9B-1ADE-4138-A1D3-863C875A2D81}" type="presOf" srcId="{A96971AD-AD2D-433D-B8BD-1A05AEC8DD0D}" destId="{1A286F2D-B56D-4625-8AF7-91187B58EA6B}" srcOrd="0" destOrd="0" presId="urn:microsoft.com/office/officeart/2005/8/layout/matrix1"/>
    <dgm:cxn modelId="{60BA13EA-6DE6-45BF-B59E-22EDF92A61F7}" type="presOf" srcId="{240C185D-1C1B-40A9-91AB-B74E0544F8D2}" destId="{6A30CB89-DDAA-44A8-A09E-75B5D316BA7B}" srcOrd="1" destOrd="0" presId="urn:microsoft.com/office/officeart/2005/8/layout/matrix1"/>
    <dgm:cxn modelId="{3FE9D0F0-D595-4579-B1E8-64D24C346EFA}" type="presOf" srcId="{C0549ACC-377E-42A0-901E-F2F3EC38A70A}" destId="{B9C27C75-91F3-4B61-8862-5DFA9B1BDAA5}" srcOrd="0" destOrd="0" presId="urn:microsoft.com/office/officeart/2005/8/layout/matrix1"/>
    <dgm:cxn modelId="{CBEDC4E0-8A3A-4C56-B82F-D077EE8CE2C6}" srcId="{B79BADFA-455C-461C-AD43-67D049CC3C9E}" destId="{6C39B7A2-1FE0-4284-96F0-338B897D321C}" srcOrd="2" destOrd="0" parTransId="{ED62556E-B35A-4B77-9EBD-60E813F5763E}" sibTransId="{44AB15F8-1A5A-4E9F-8115-E8C66676CC4C}"/>
    <dgm:cxn modelId="{FFAE05DE-F0A4-464B-AA59-C48860136171}" type="presOf" srcId="{240C185D-1C1B-40A9-91AB-B74E0544F8D2}" destId="{922E37F7-E445-48C6-9D38-321D7844BD07}" srcOrd="0" destOrd="0" presId="urn:microsoft.com/office/officeart/2005/8/layout/matrix1"/>
    <dgm:cxn modelId="{EA8912EC-C4D0-472B-BCDB-69A9D3F01B62}" type="presOf" srcId="{C0549ACC-377E-42A0-901E-F2F3EC38A70A}" destId="{F182FA7E-B643-4FD5-A7A9-05654919251A}" srcOrd="1" destOrd="0" presId="urn:microsoft.com/office/officeart/2005/8/layout/matrix1"/>
    <dgm:cxn modelId="{81768157-82E6-4A27-8A15-1221FFB7095A}" type="presOf" srcId="{6C39B7A2-1FE0-4284-96F0-338B897D321C}" destId="{7CABF39A-72BD-4702-86BF-E7AFB9FE8ECE}" srcOrd="1" destOrd="0" presId="urn:microsoft.com/office/officeart/2005/8/layout/matrix1"/>
    <dgm:cxn modelId="{11DA7241-DE43-429C-B245-DB0A53A11B2C}" srcId="{B79BADFA-455C-461C-AD43-67D049CC3C9E}" destId="{240C185D-1C1B-40A9-91AB-B74E0544F8D2}" srcOrd="1" destOrd="0" parTransId="{64D2B77D-269A-473B-9BCD-30DA35BC35C2}" sibTransId="{D3E60CD9-2BD6-4626-BFF4-DC590FEB7D7B}"/>
    <dgm:cxn modelId="{847F2E86-FCB5-412E-A10B-563E7137FDEE}" srcId="{8C71B2DC-9192-45AC-8B8E-3246B98988BC}" destId="{B79BADFA-455C-461C-AD43-67D049CC3C9E}" srcOrd="0" destOrd="0" parTransId="{5335D065-274F-4DCE-BE3B-D46130307497}" sibTransId="{87EC2D16-385A-4CDE-A8C3-76261D0D19A0}"/>
    <dgm:cxn modelId="{C9684310-CAA2-4085-A1E8-7D657ADE6F98}" type="presOf" srcId="{A96971AD-AD2D-433D-B8BD-1A05AEC8DD0D}" destId="{2C3F9313-A51F-48BD-B1CD-FD51B6D4BA49}" srcOrd="1" destOrd="0" presId="urn:microsoft.com/office/officeart/2005/8/layout/matrix1"/>
    <dgm:cxn modelId="{F6D6D78E-F5E3-4CC1-8F9B-8F9609C08424}" type="presOf" srcId="{6C39B7A2-1FE0-4284-96F0-338B897D321C}" destId="{7DFAE395-E1CA-41AE-ACE8-87B58BEDA18E}" srcOrd="0" destOrd="0" presId="urn:microsoft.com/office/officeart/2005/8/layout/matrix1"/>
    <dgm:cxn modelId="{BEA27E50-558B-4BF0-A6CB-58D9874C41DF}" type="presOf" srcId="{B79BADFA-455C-461C-AD43-67D049CC3C9E}" destId="{1AA2FC4B-6193-4C4D-8C75-7F5A9978178C}" srcOrd="0" destOrd="0" presId="urn:microsoft.com/office/officeart/2005/8/layout/matrix1"/>
    <dgm:cxn modelId="{90ECEE04-A60E-4C48-B2D1-2279CC514121}" srcId="{B79BADFA-455C-461C-AD43-67D049CC3C9E}" destId="{A96971AD-AD2D-433D-B8BD-1A05AEC8DD0D}" srcOrd="0" destOrd="0" parTransId="{E128255B-CBA0-4A8B-A308-D7FCB69A355F}" sibTransId="{D40C2C1E-C17F-4377-AD83-58BD2D80CEAD}"/>
    <dgm:cxn modelId="{35016EE5-5143-4198-A04D-6299D08AEF48}" type="presParOf" srcId="{FBB6AA29-4092-4DAF-B336-B278CAC97CFD}" destId="{50DF19AC-FF78-4953-8CA9-8081259DEA5B}" srcOrd="0" destOrd="0" presId="urn:microsoft.com/office/officeart/2005/8/layout/matrix1"/>
    <dgm:cxn modelId="{4C4F237F-EF0A-4708-8BDE-70AF17A63FD7}" type="presParOf" srcId="{50DF19AC-FF78-4953-8CA9-8081259DEA5B}" destId="{1A286F2D-B56D-4625-8AF7-91187B58EA6B}" srcOrd="0" destOrd="0" presId="urn:microsoft.com/office/officeart/2005/8/layout/matrix1"/>
    <dgm:cxn modelId="{4DAB5E0C-FF73-4987-98AB-D752839494E8}" type="presParOf" srcId="{50DF19AC-FF78-4953-8CA9-8081259DEA5B}" destId="{2C3F9313-A51F-48BD-B1CD-FD51B6D4BA49}" srcOrd="1" destOrd="0" presId="urn:microsoft.com/office/officeart/2005/8/layout/matrix1"/>
    <dgm:cxn modelId="{EA833F09-0C80-4772-9EFB-1E1E5CBDC25D}" type="presParOf" srcId="{50DF19AC-FF78-4953-8CA9-8081259DEA5B}" destId="{922E37F7-E445-48C6-9D38-321D7844BD07}" srcOrd="2" destOrd="0" presId="urn:microsoft.com/office/officeart/2005/8/layout/matrix1"/>
    <dgm:cxn modelId="{A4946F70-24AB-4B3A-A487-D2B9361C30E4}" type="presParOf" srcId="{50DF19AC-FF78-4953-8CA9-8081259DEA5B}" destId="{6A30CB89-DDAA-44A8-A09E-75B5D316BA7B}" srcOrd="3" destOrd="0" presId="urn:microsoft.com/office/officeart/2005/8/layout/matrix1"/>
    <dgm:cxn modelId="{5DBC51B6-E479-4F42-91A0-D80CAC62C6BA}" type="presParOf" srcId="{50DF19AC-FF78-4953-8CA9-8081259DEA5B}" destId="{7DFAE395-E1CA-41AE-ACE8-87B58BEDA18E}" srcOrd="4" destOrd="0" presId="urn:microsoft.com/office/officeart/2005/8/layout/matrix1"/>
    <dgm:cxn modelId="{9B6ACC5A-1A83-4018-889F-E9D0426A5352}" type="presParOf" srcId="{50DF19AC-FF78-4953-8CA9-8081259DEA5B}" destId="{7CABF39A-72BD-4702-86BF-E7AFB9FE8ECE}" srcOrd="5" destOrd="0" presId="urn:microsoft.com/office/officeart/2005/8/layout/matrix1"/>
    <dgm:cxn modelId="{8BB26DB1-6360-46BF-A876-44961C82A6EC}" type="presParOf" srcId="{50DF19AC-FF78-4953-8CA9-8081259DEA5B}" destId="{B9C27C75-91F3-4B61-8862-5DFA9B1BDAA5}" srcOrd="6" destOrd="0" presId="urn:microsoft.com/office/officeart/2005/8/layout/matrix1"/>
    <dgm:cxn modelId="{6DAB1650-58C8-4A16-8FE6-D7FE4674418A}" type="presParOf" srcId="{50DF19AC-FF78-4953-8CA9-8081259DEA5B}" destId="{F182FA7E-B643-4FD5-A7A9-05654919251A}" srcOrd="7" destOrd="0" presId="urn:microsoft.com/office/officeart/2005/8/layout/matrix1"/>
    <dgm:cxn modelId="{E1445D67-B023-459D-8E7F-ED6E3886A648}" type="presParOf" srcId="{FBB6AA29-4092-4DAF-B336-B278CAC97CFD}" destId="{1AA2FC4B-6193-4C4D-8C75-7F5A9978178C}" srcOrd="1" destOrd="0" presId="urn:microsoft.com/office/officeart/2005/8/layout/matrix1"/>
  </dgm:cxnLst>
  <dgm:bg>
    <a:gradFill flip="none" rotWithShape="1">
      <a:gsLst>
        <a:gs pos="10000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C71B2DC-9192-45AC-8B8E-3246B98988B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9BADFA-455C-461C-AD43-67D049CC3C9E}">
      <dgm:prSet phldrT="[Texte]"/>
      <dgm:spPr/>
      <dgm:t>
        <a:bodyPr/>
        <a:lstStyle/>
        <a:p>
          <a:r>
            <a:rPr lang="fr-FR" b="1" dirty="0" smtClean="0">
              <a:solidFill>
                <a:srgbClr val="C00000"/>
              </a:solidFill>
            </a:rPr>
            <a:t>BTS CG</a:t>
          </a:r>
          <a:endParaRPr lang="fr-FR" b="1" dirty="0">
            <a:solidFill>
              <a:srgbClr val="C00000"/>
            </a:solidFill>
          </a:endParaRPr>
        </a:p>
      </dgm:t>
    </dgm:pt>
    <dgm:pt modelId="{5335D065-274F-4DCE-BE3B-D46130307497}" type="parTrans" cxnId="{847F2E86-FCB5-412E-A10B-563E7137FDEE}">
      <dgm:prSet/>
      <dgm:spPr/>
      <dgm:t>
        <a:bodyPr/>
        <a:lstStyle/>
        <a:p>
          <a:endParaRPr lang="fr-FR"/>
        </a:p>
      </dgm:t>
    </dgm:pt>
    <dgm:pt modelId="{87EC2D16-385A-4CDE-A8C3-76261D0D19A0}" type="sibTrans" cxnId="{847F2E86-FCB5-412E-A10B-563E7137FDEE}">
      <dgm:prSet/>
      <dgm:spPr/>
      <dgm:t>
        <a:bodyPr/>
        <a:lstStyle/>
        <a:p>
          <a:endParaRPr lang="fr-FR"/>
        </a:p>
      </dgm:t>
    </dgm:pt>
    <dgm:pt modelId="{A96971AD-AD2D-433D-B8BD-1A05AEC8DD0D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COMPTA</a:t>
          </a:r>
          <a:endParaRPr lang="fr-FR" dirty="0">
            <a:solidFill>
              <a:srgbClr val="C00000"/>
            </a:solidFill>
          </a:endParaRPr>
        </a:p>
      </dgm:t>
    </dgm:pt>
    <dgm:pt modelId="{E128255B-CBA0-4A8B-A308-D7FCB69A355F}" type="parTrans" cxnId="{90ECEE04-A60E-4C48-B2D1-2279CC514121}">
      <dgm:prSet/>
      <dgm:spPr/>
      <dgm:t>
        <a:bodyPr/>
        <a:lstStyle/>
        <a:p>
          <a:endParaRPr lang="fr-FR"/>
        </a:p>
      </dgm:t>
    </dgm:pt>
    <dgm:pt modelId="{D40C2C1E-C17F-4377-AD83-58BD2D80CEAD}" type="sibTrans" cxnId="{90ECEE04-A60E-4C48-B2D1-2279CC514121}">
      <dgm:prSet/>
      <dgm:spPr/>
      <dgm:t>
        <a:bodyPr/>
        <a:lstStyle/>
        <a:p>
          <a:endParaRPr lang="fr-FR"/>
        </a:p>
      </dgm:t>
    </dgm:pt>
    <dgm:pt modelId="{240C185D-1C1B-40A9-91AB-B74E0544F8D2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FISCALITE</a:t>
          </a:r>
          <a:endParaRPr lang="fr-FR" dirty="0">
            <a:solidFill>
              <a:srgbClr val="C00000"/>
            </a:solidFill>
          </a:endParaRPr>
        </a:p>
      </dgm:t>
    </dgm:pt>
    <dgm:pt modelId="{64D2B77D-269A-473B-9BCD-30DA35BC35C2}" type="parTrans" cxnId="{11DA7241-DE43-429C-B245-DB0A53A11B2C}">
      <dgm:prSet/>
      <dgm:spPr/>
      <dgm:t>
        <a:bodyPr/>
        <a:lstStyle/>
        <a:p>
          <a:endParaRPr lang="fr-FR"/>
        </a:p>
      </dgm:t>
    </dgm:pt>
    <dgm:pt modelId="{D3E60CD9-2BD6-4626-BFF4-DC590FEB7D7B}" type="sibTrans" cxnId="{11DA7241-DE43-429C-B245-DB0A53A11B2C}">
      <dgm:prSet/>
      <dgm:spPr/>
      <dgm:t>
        <a:bodyPr/>
        <a:lstStyle/>
        <a:p>
          <a:endParaRPr lang="fr-FR"/>
        </a:p>
      </dgm:t>
    </dgm:pt>
    <dgm:pt modelId="{6C39B7A2-1FE0-4284-96F0-338B897D321C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BILAN</a:t>
          </a:r>
          <a:endParaRPr lang="fr-FR" dirty="0">
            <a:solidFill>
              <a:srgbClr val="C00000"/>
            </a:solidFill>
          </a:endParaRPr>
        </a:p>
      </dgm:t>
    </dgm:pt>
    <dgm:pt modelId="{ED62556E-B35A-4B77-9EBD-60E813F5763E}" type="parTrans" cxnId="{CBEDC4E0-8A3A-4C56-B82F-D077EE8CE2C6}">
      <dgm:prSet/>
      <dgm:spPr/>
      <dgm:t>
        <a:bodyPr/>
        <a:lstStyle/>
        <a:p>
          <a:endParaRPr lang="fr-FR"/>
        </a:p>
      </dgm:t>
    </dgm:pt>
    <dgm:pt modelId="{44AB15F8-1A5A-4E9F-8115-E8C66676CC4C}" type="sibTrans" cxnId="{CBEDC4E0-8A3A-4C56-B82F-D077EE8CE2C6}">
      <dgm:prSet/>
      <dgm:spPr/>
      <dgm:t>
        <a:bodyPr/>
        <a:lstStyle/>
        <a:p>
          <a:endParaRPr lang="fr-FR"/>
        </a:p>
      </dgm:t>
    </dgm:pt>
    <dgm:pt modelId="{C0549ACC-377E-42A0-901E-F2F3EC38A70A}">
      <dgm:prSet phldrT="[Texte]"/>
      <dgm:sp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fr-FR" dirty="0" smtClean="0">
              <a:solidFill>
                <a:srgbClr val="C00000"/>
              </a:solidFill>
            </a:rPr>
            <a:t>PAIE</a:t>
          </a:r>
          <a:endParaRPr lang="fr-FR" dirty="0">
            <a:solidFill>
              <a:srgbClr val="C00000"/>
            </a:solidFill>
          </a:endParaRPr>
        </a:p>
      </dgm:t>
    </dgm:pt>
    <dgm:pt modelId="{6CD0C6AA-8E59-49F4-92CD-6642A880693F}" type="parTrans" cxnId="{8D6C8F1F-1E72-41BC-A875-9B694FFF91A9}">
      <dgm:prSet/>
      <dgm:spPr/>
      <dgm:t>
        <a:bodyPr/>
        <a:lstStyle/>
        <a:p>
          <a:endParaRPr lang="fr-FR"/>
        </a:p>
      </dgm:t>
    </dgm:pt>
    <dgm:pt modelId="{E78A0A3E-F1E1-471F-B98F-6C281BC6463A}" type="sibTrans" cxnId="{8D6C8F1F-1E72-41BC-A875-9B694FFF91A9}">
      <dgm:prSet/>
      <dgm:spPr/>
      <dgm:t>
        <a:bodyPr/>
        <a:lstStyle/>
        <a:p>
          <a:endParaRPr lang="fr-FR"/>
        </a:p>
      </dgm:t>
    </dgm:pt>
    <dgm:pt modelId="{FBB6AA29-4092-4DAF-B336-B278CAC97CFD}" type="pres">
      <dgm:prSet presAssocID="{8C71B2DC-9192-45AC-8B8E-3246B98988B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DF19AC-FF78-4953-8CA9-8081259DEA5B}" type="pres">
      <dgm:prSet presAssocID="{8C71B2DC-9192-45AC-8B8E-3246B98988BC}" presName="matrix" presStyleCnt="0"/>
      <dgm:spPr/>
    </dgm:pt>
    <dgm:pt modelId="{1A286F2D-B56D-4625-8AF7-91187B58EA6B}" type="pres">
      <dgm:prSet presAssocID="{8C71B2DC-9192-45AC-8B8E-3246B98988BC}" presName="tile1" presStyleLbl="node1" presStyleIdx="0" presStyleCnt="4"/>
      <dgm:spPr/>
      <dgm:t>
        <a:bodyPr/>
        <a:lstStyle/>
        <a:p>
          <a:endParaRPr lang="fr-FR"/>
        </a:p>
      </dgm:t>
    </dgm:pt>
    <dgm:pt modelId="{2C3F9313-A51F-48BD-B1CD-FD51B6D4BA49}" type="pres">
      <dgm:prSet presAssocID="{8C71B2DC-9192-45AC-8B8E-3246B98988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2E37F7-E445-48C6-9D38-321D7844BD07}" type="pres">
      <dgm:prSet presAssocID="{8C71B2DC-9192-45AC-8B8E-3246B98988BC}" presName="tile2" presStyleLbl="node1" presStyleIdx="1" presStyleCnt="4"/>
      <dgm:spPr/>
      <dgm:t>
        <a:bodyPr/>
        <a:lstStyle/>
        <a:p>
          <a:endParaRPr lang="fr-FR"/>
        </a:p>
      </dgm:t>
    </dgm:pt>
    <dgm:pt modelId="{6A30CB89-DDAA-44A8-A09E-75B5D316BA7B}" type="pres">
      <dgm:prSet presAssocID="{8C71B2DC-9192-45AC-8B8E-3246B98988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FAE395-E1CA-41AE-ACE8-87B58BEDA18E}" type="pres">
      <dgm:prSet presAssocID="{8C71B2DC-9192-45AC-8B8E-3246B98988BC}" presName="tile3" presStyleLbl="node1" presStyleIdx="2" presStyleCnt="4"/>
      <dgm:spPr/>
      <dgm:t>
        <a:bodyPr/>
        <a:lstStyle/>
        <a:p>
          <a:endParaRPr lang="fr-FR"/>
        </a:p>
      </dgm:t>
    </dgm:pt>
    <dgm:pt modelId="{7CABF39A-72BD-4702-86BF-E7AFB9FE8ECE}" type="pres">
      <dgm:prSet presAssocID="{8C71B2DC-9192-45AC-8B8E-3246B98988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27C75-91F3-4B61-8862-5DFA9B1BDAA5}" type="pres">
      <dgm:prSet presAssocID="{8C71B2DC-9192-45AC-8B8E-3246B98988BC}" presName="tile4" presStyleLbl="node1" presStyleIdx="3" presStyleCnt="4" custLinFactX="40544" custLinFactNeighborX="100000" custLinFactNeighborY="91042"/>
      <dgm:spPr/>
      <dgm:t>
        <a:bodyPr/>
        <a:lstStyle/>
        <a:p>
          <a:endParaRPr lang="fr-FR"/>
        </a:p>
      </dgm:t>
    </dgm:pt>
    <dgm:pt modelId="{F182FA7E-B643-4FD5-A7A9-05654919251A}" type="pres">
      <dgm:prSet presAssocID="{8C71B2DC-9192-45AC-8B8E-3246B98988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A2FC4B-6193-4C4D-8C75-7F5A9978178C}" type="pres">
      <dgm:prSet presAssocID="{8C71B2DC-9192-45AC-8B8E-3246B98988B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9D7F0074-DA2F-4430-B723-6A90A18F01F2}" type="presOf" srcId="{6C39B7A2-1FE0-4284-96F0-338B897D321C}" destId="{7CABF39A-72BD-4702-86BF-E7AFB9FE8ECE}" srcOrd="1" destOrd="0" presId="urn:microsoft.com/office/officeart/2005/8/layout/matrix1"/>
    <dgm:cxn modelId="{C5DA7257-E8AB-4473-B740-A9BA59417320}" type="presOf" srcId="{240C185D-1C1B-40A9-91AB-B74E0544F8D2}" destId="{922E37F7-E445-48C6-9D38-321D7844BD07}" srcOrd="0" destOrd="0" presId="urn:microsoft.com/office/officeart/2005/8/layout/matrix1"/>
    <dgm:cxn modelId="{8B0BE068-6295-4308-AF47-3E13B15856B4}" type="presOf" srcId="{6C39B7A2-1FE0-4284-96F0-338B897D321C}" destId="{7DFAE395-E1CA-41AE-ACE8-87B58BEDA18E}" srcOrd="0" destOrd="0" presId="urn:microsoft.com/office/officeart/2005/8/layout/matrix1"/>
    <dgm:cxn modelId="{2567944A-4FFF-4CD5-A4DB-6BDC58A70E4D}" type="presOf" srcId="{C0549ACC-377E-42A0-901E-F2F3EC38A70A}" destId="{F182FA7E-B643-4FD5-A7A9-05654919251A}" srcOrd="1" destOrd="0" presId="urn:microsoft.com/office/officeart/2005/8/layout/matrix1"/>
    <dgm:cxn modelId="{116EE6A9-98B2-420C-B451-A90BDE34A1B1}" type="presOf" srcId="{240C185D-1C1B-40A9-91AB-B74E0544F8D2}" destId="{6A30CB89-DDAA-44A8-A09E-75B5D316BA7B}" srcOrd="1" destOrd="0" presId="urn:microsoft.com/office/officeart/2005/8/layout/matrix1"/>
    <dgm:cxn modelId="{CBEDC4E0-8A3A-4C56-B82F-D077EE8CE2C6}" srcId="{B79BADFA-455C-461C-AD43-67D049CC3C9E}" destId="{6C39B7A2-1FE0-4284-96F0-338B897D321C}" srcOrd="2" destOrd="0" parTransId="{ED62556E-B35A-4B77-9EBD-60E813F5763E}" sibTransId="{44AB15F8-1A5A-4E9F-8115-E8C66676CC4C}"/>
    <dgm:cxn modelId="{847F2E86-FCB5-412E-A10B-563E7137FDEE}" srcId="{8C71B2DC-9192-45AC-8B8E-3246B98988BC}" destId="{B79BADFA-455C-461C-AD43-67D049CC3C9E}" srcOrd="0" destOrd="0" parTransId="{5335D065-274F-4DCE-BE3B-D46130307497}" sibTransId="{87EC2D16-385A-4CDE-A8C3-76261D0D19A0}"/>
    <dgm:cxn modelId="{20FF9F7E-FB20-41DE-8CC9-A48DE8826C17}" type="presOf" srcId="{C0549ACC-377E-42A0-901E-F2F3EC38A70A}" destId="{B9C27C75-91F3-4B61-8862-5DFA9B1BDAA5}" srcOrd="0" destOrd="0" presId="urn:microsoft.com/office/officeart/2005/8/layout/matrix1"/>
    <dgm:cxn modelId="{90ECEE04-A60E-4C48-B2D1-2279CC514121}" srcId="{B79BADFA-455C-461C-AD43-67D049CC3C9E}" destId="{A96971AD-AD2D-433D-B8BD-1A05AEC8DD0D}" srcOrd="0" destOrd="0" parTransId="{E128255B-CBA0-4A8B-A308-D7FCB69A355F}" sibTransId="{D40C2C1E-C17F-4377-AD83-58BD2D80CEAD}"/>
    <dgm:cxn modelId="{8D6C8F1F-1E72-41BC-A875-9B694FFF91A9}" srcId="{B79BADFA-455C-461C-AD43-67D049CC3C9E}" destId="{C0549ACC-377E-42A0-901E-F2F3EC38A70A}" srcOrd="3" destOrd="0" parTransId="{6CD0C6AA-8E59-49F4-92CD-6642A880693F}" sibTransId="{E78A0A3E-F1E1-471F-B98F-6C281BC6463A}"/>
    <dgm:cxn modelId="{5BD299F9-9753-46F7-8241-09EA78290E37}" type="presOf" srcId="{A96971AD-AD2D-433D-B8BD-1A05AEC8DD0D}" destId="{2C3F9313-A51F-48BD-B1CD-FD51B6D4BA49}" srcOrd="1" destOrd="0" presId="urn:microsoft.com/office/officeart/2005/8/layout/matrix1"/>
    <dgm:cxn modelId="{B3675911-9D24-409A-9C10-2544F733CF3D}" type="presOf" srcId="{A96971AD-AD2D-433D-B8BD-1A05AEC8DD0D}" destId="{1A286F2D-B56D-4625-8AF7-91187B58EA6B}" srcOrd="0" destOrd="0" presId="urn:microsoft.com/office/officeart/2005/8/layout/matrix1"/>
    <dgm:cxn modelId="{8C741B97-56F9-4E1C-97AA-9712ADC56559}" type="presOf" srcId="{B79BADFA-455C-461C-AD43-67D049CC3C9E}" destId="{1AA2FC4B-6193-4C4D-8C75-7F5A9978178C}" srcOrd="0" destOrd="0" presId="urn:microsoft.com/office/officeart/2005/8/layout/matrix1"/>
    <dgm:cxn modelId="{11DA7241-DE43-429C-B245-DB0A53A11B2C}" srcId="{B79BADFA-455C-461C-AD43-67D049CC3C9E}" destId="{240C185D-1C1B-40A9-91AB-B74E0544F8D2}" srcOrd="1" destOrd="0" parTransId="{64D2B77D-269A-473B-9BCD-30DA35BC35C2}" sibTransId="{D3E60CD9-2BD6-4626-BFF4-DC590FEB7D7B}"/>
    <dgm:cxn modelId="{D9AD9239-3074-41E9-988F-71F94A29B812}" type="presOf" srcId="{8C71B2DC-9192-45AC-8B8E-3246B98988BC}" destId="{FBB6AA29-4092-4DAF-B336-B278CAC97CFD}" srcOrd="0" destOrd="0" presId="urn:microsoft.com/office/officeart/2005/8/layout/matrix1"/>
    <dgm:cxn modelId="{AE27D161-45AB-43A5-97BD-76748A88209D}" type="presParOf" srcId="{FBB6AA29-4092-4DAF-B336-B278CAC97CFD}" destId="{50DF19AC-FF78-4953-8CA9-8081259DEA5B}" srcOrd="0" destOrd="0" presId="urn:microsoft.com/office/officeart/2005/8/layout/matrix1"/>
    <dgm:cxn modelId="{7D1DB86C-0095-48E3-841F-23363EB23425}" type="presParOf" srcId="{50DF19AC-FF78-4953-8CA9-8081259DEA5B}" destId="{1A286F2D-B56D-4625-8AF7-91187B58EA6B}" srcOrd="0" destOrd="0" presId="urn:microsoft.com/office/officeart/2005/8/layout/matrix1"/>
    <dgm:cxn modelId="{4912B0DF-9F30-4C6D-AB49-46CE97E05103}" type="presParOf" srcId="{50DF19AC-FF78-4953-8CA9-8081259DEA5B}" destId="{2C3F9313-A51F-48BD-B1CD-FD51B6D4BA49}" srcOrd="1" destOrd="0" presId="urn:microsoft.com/office/officeart/2005/8/layout/matrix1"/>
    <dgm:cxn modelId="{D97BA7D1-A8F8-4BF6-AD39-AABDFEF40465}" type="presParOf" srcId="{50DF19AC-FF78-4953-8CA9-8081259DEA5B}" destId="{922E37F7-E445-48C6-9D38-321D7844BD07}" srcOrd="2" destOrd="0" presId="urn:microsoft.com/office/officeart/2005/8/layout/matrix1"/>
    <dgm:cxn modelId="{A5123712-A375-467E-9120-91DCC43981D6}" type="presParOf" srcId="{50DF19AC-FF78-4953-8CA9-8081259DEA5B}" destId="{6A30CB89-DDAA-44A8-A09E-75B5D316BA7B}" srcOrd="3" destOrd="0" presId="urn:microsoft.com/office/officeart/2005/8/layout/matrix1"/>
    <dgm:cxn modelId="{F45801A9-7349-47F1-BC01-0846CDCDB0A5}" type="presParOf" srcId="{50DF19AC-FF78-4953-8CA9-8081259DEA5B}" destId="{7DFAE395-E1CA-41AE-ACE8-87B58BEDA18E}" srcOrd="4" destOrd="0" presId="urn:microsoft.com/office/officeart/2005/8/layout/matrix1"/>
    <dgm:cxn modelId="{9ACF61F2-5E58-43AF-B8AD-30932356C73A}" type="presParOf" srcId="{50DF19AC-FF78-4953-8CA9-8081259DEA5B}" destId="{7CABF39A-72BD-4702-86BF-E7AFB9FE8ECE}" srcOrd="5" destOrd="0" presId="urn:microsoft.com/office/officeart/2005/8/layout/matrix1"/>
    <dgm:cxn modelId="{72AE7907-1B3F-479B-8EF6-6155149EAE2A}" type="presParOf" srcId="{50DF19AC-FF78-4953-8CA9-8081259DEA5B}" destId="{B9C27C75-91F3-4B61-8862-5DFA9B1BDAA5}" srcOrd="6" destOrd="0" presId="urn:microsoft.com/office/officeart/2005/8/layout/matrix1"/>
    <dgm:cxn modelId="{623D2C59-FB70-4F8D-B5BE-E05FB6C478CE}" type="presParOf" srcId="{50DF19AC-FF78-4953-8CA9-8081259DEA5B}" destId="{F182FA7E-B643-4FD5-A7A9-05654919251A}" srcOrd="7" destOrd="0" presId="urn:microsoft.com/office/officeart/2005/8/layout/matrix1"/>
    <dgm:cxn modelId="{0C452EC2-19EC-4FB5-9512-8B931322AD0F}" type="presParOf" srcId="{FBB6AA29-4092-4DAF-B336-B278CAC97CFD}" destId="{1AA2FC4B-6193-4C4D-8C75-7F5A9978178C}" srcOrd="1" destOrd="0" presId="urn:microsoft.com/office/officeart/2005/8/layout/matrix1"/>
  </dgm:cxnLst>
  <dgm:bg>
    <a:gradFill flip="none" rotWithShape="1">
      <a:gsLst>
        <a:gs pos="10000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286F2D-B56D-4625-8AF7-91187B58EA6B}">
      <dsp:nvSpPr>
        <dsp:cNvPr id="0" name=""/>
        <dsp:cNvSpPr/>
      </dsp:nvSpPr>
      <dsp:spPr>
        <a:xfrm rot="16200000">
          <a:off x="398016" y="-398016"/>
          <a:ext cx="979996" cy="1776028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C00000"/>
              </a:solidFill>
            </a:rPr>
            <a:t>COMPTA</a:t>
          </a:r>
          <a:endParaRPr lang="fr-FR" sz="1700" kern="1200" dirty="0">
            <a:solidFill>
              <a:srgbClr val="C00000"/>
            </a:solidFill>
          </a:endParaRPr>
        </a:p>
      </dsp:txBody>
      <dsp:txXfrm rot="16200000">
        <a:off x="520515" y="-520515"/>
        <a:ext cx="734997" cy="1776028"/>
      </dsp:txXfrm>
    </dsp:sp>
    <dsp:sp modelId="{922E37F7-E445-48C6-9D38-321D7844BD07}">
      <dsp:nvSpPr>
        <dsp:cNvPr id="0" name=""/>
        <dsp:cNvSpPr/>
      </dsp:nvSpPr>
      <dsp:spPr>
        <a:xfrm>
          <a:off x="1776028" y="0"/>
          <a:ext cx="1776028" cy="979996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C00000"/>
              </a:solidFill>
            </a:rPr>
            <a:t>FISCALITE</a:t>
          </a:r>
          <a:endParaRPr lang="fr-FR" sz="1700" kern="1200" dirty="0">
            <a:solidFill>
              <a:srgbClr val="C00000"/>
            </a:solidFill>
          </a:endParaRPr>
        </a:p>
      </dsp:txBody>
      <dsp:txXfrm>
        <a:off x="1776028" y="0"/>
        <a:ext cx="1776028" cy="734997"/>
      </dsp:txXfrm>
    </dsp:sp>
    <dsp:sp modelId="{7DFAE395-E1CA-41AE-ACE8-87B58BEDA18E}">
      <dsp:nvSpPr>
        <dsp:cNvPr id="0" name=""/>
        <dsp:cNvSpPr/>
      </dsp:nvSpPr>
      <dsp:spPr>
        <a:xfrm rot="10800000">
          <a:off x="0" y="979996"/>
          <a:ext cx="1776028" cy="979996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C00000"/>
              </a:solidFill>
            </a:rPr>
            <a:t>BILAN</a:t>
          </a:r>
          <a:endParaRPr lang="fr-FR" sz="1700" kern="1200" dirty="0">
            <a:solidFill>
              <a:srgbClr val="C00000"/>
            </a:solidFill>
          </a:endParaRPr>
        </a:p>
      </dsp:txBody>
      <dsp:txXfrm rot="10800000">
        <a:off x="0" y="1224995"/>
        <a:ext cx="1776028" cy="734997"/>
      </dsp:txXfrm>
    </dsp:sp>
    <dsp:sp modelId="{B9C27C75-91F3-4B61-8862-5DFA9B1BDAA5}">
      <dsp:nvSpPr>
        <dsp:cNvPr id="0" name=""/>
        <dsp:cNvSpPr/>
      </dsp:nvSpPr>
      <dsp:spPr>
        <a:xfrm rot="5400000">
          <a:off x="2174044" y="581980"/>
          <a:ext cx="979996" cy="1776028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C00000"/>
              </a:solidFill>
            </a:rPr>
            <a:t>PAIE</a:t>
          </a:r>
          <a:endParaRPr lang="fr-FR" sz="1700" kern="1200" dirty="0">
            <a:solidFill>
              <a:srgbClr val="C00000"/>
            </a:solidFill>
          </a:endParaRPr>
        </a:p>
      </dsp:txBody>
      <dsp:txXfrm rot="5400000">
        <a:off x="2296543" y="704479"/>
        <a:ext cx="734997" cy="1776028"/>
      </dsp:txXfrm>
    </dsp:sp>
    <dsp:sp modelId="{1AA2FC4B-6193-4C4D-8C75-7F5A9978178C}">
      <dsp:nvSpPr>
        <dsp:cNvPr id="0" name=""/>
        <dsp:cNvSpPr/>
      </dsp:nvSpPr>
      <dsp:spPr>
        <a:xfrm>
          <a:off x="1243219" y="734997"/>
          <a:ext cx="1065616" cy="48999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rgbClr val="C00000"/>
              </a:solidFill>
            </a:rPr>
            <a:t>BTS CG</a:t>
          </a:r>
          <a:endParaRPr lang="fr-FR" sz="1700" b="1" kern="1200" dirty="0">
            <a:solidFill>
              <a:srgbClr val="C00000"/>
            </a:solidFill>
          </a:endParaRPr>
        </a:p>
      </dsp:txBody>
      <dsp:txXfrm>
        <a:off x="1243219" y="734997"/>
        <a:ext cx="1065616" cy="48999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286F2D-B56D-4625-8AF7-91187B58EA6B}">
      <dsp:nvSpPr>
        <dsp:cNvPr id="0" name=""/>
        <dsp:cNvSpPr/>
      </dsp:nvSpPr>
      <dsp:spPr>
        <a:xfrm rot="16200000">
          <a:off x="326008" y="-326008"/>
          <a:ext cx="763972" cy="1415988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C00000"/>
              </a:solidFill>
            </a:rPr>
            <a:t>COMPTA</a:t>
          </a:r>
          <a:endParaRPr lang="fr-FR" sz="1400" kern="1200" dirty="0">
            <a:solidFill>
              <a:srgbClr val="C00000"/>
            </a:solidFill>
          </a:endParaRPr>
        </a:p>
      </dsp:txBody>
      <dsp:txXfrm rot="16200000">
        <a:off x="421504" y="-421504"/>
        <a:ext cx="572979" cy="1415988"/>
      </dsp:txXfrm>
    </dsp:sp>
    <dsp:sp modelId="{922E37F7-E445-48C6-9D38-321D7844BD07}">
      <dsp:nvSpPr>
        <dsp:cNvPr id="0" name=""/>
        <dsp:cNvSpPr/>
      </dsp:nvSpPr>
      <dsp:spPr>
        <a:xfrm>
          <a:off x="1415988" y="0"/>
          <a:ext cx="1415988" cy="763972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C00000"/>
              </a:solidFill>
            </a:rPr>
            <a:t>FISCALITE</a:t>
          </a:r>
          <a:endParaRPr lang="fr-FR" sz="1400" kern="1200" dirty="0">
            <a:solidFill>
              <a:srgbClr val="C00000"/>
            </a:solidFill>
          </a:endParaRPr>
        </a:p>
      </dsp:txBody>
      <dsp:txXfrm>
        <a:off x="1415988" y="0"/>
        <a:ext cx="1415988" cy="572979"/>
      </dsp:txXfrm>
    </dsp:sp>
    <dsp:sp modelId="{7DFAE395-E1CA-41AE-ACE8-87B58BEDA18E}">
      <dsp:nvSpPr>
        <dsp:cNvPr id="0" name=""/>
        <dsp:cNvSpPr/>
      </dsp:nvSpPr>
      <dsp:spPr>
        <a:xfrm rot="10800000">
          <a:off x="0" y="763972"/>
          <a:ext cx="1415988" cy="763972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C00000"/>
              </a:solidFill>
            </a:rPr>
            <a:t>BILAN</a:t>
          </a:r>
          <a:endParaRPr lang="fr-FR" sz="1400" kern="1200" dirty="0">
            <a:solidFill>
              <a:srgbClr val="C00000"/>
            </a:solidFill>
          </a:endParaRPr>
        </a:p>
      </dsp:txBody>
      <dsp:txXfrm rot="10800000">
        <a:off x="0" y="954965"/>
        <a:ext cx="1415988" cy="572979"/>
      </dsp:txXfrm>
    </dsp:sp>
    <dsp:sp modelId="{B9C27C75-91F3-4B61-8862-5DFA9B1BDAA5}">
      <dsp:nvSpPr>
        <dsp:cNvPr id="0" name=""/>
        <dsp:cNvSpPr/>
      </dsp:nvSpPr>
      <dsp:spPr>
        <a:xfrm rot="5400000">
          <a:off x="1741996" y="437964"/>
          <a:ext cx="763972" cy="1415988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C00000"/>
              </a:solidFill>
            </a:rPr>
            <a:t>PAIE</a:t>
          </a:r>
          <a:endParaRPr lang="fr-FR" sz="1400" kern="1200" dirty="0">
            <a:solidFill>
              <a:srgbClr val="C00000"/>
            </a:solidFill>
          </a:endParaRPr>
        </a:p>
      </dsp:txBody>
      <dsp:txXfrm rot="5400000">
        <a:off x="1837492" y="533460"/>
        <a:ext cx="572979" cy="1415988"/>
      </dsp:txXfrm>
    </dsp:sp>
    <dsp:sp modelId="{1AA2FC4B-6193-4C4D-8C75-7F5A9978178C}">
      <dsp:nvSpPr>
        <dsp:cNvPr id="0" name=""/>
        <dsp:cNvSpPr/>
      </dsp:nvSpPr>
      <dsp:spPr>
        <a:xfrm>
          <a:off x="991191" y="572979"/>
          <a:ext cx="849592" cy="38198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rgbClr val="C00000"/>
              </a:solidFill>
            </a:rPr>
            <a:t>BTS CG</a:t>
          </a:r>
          <a:endParaRPr lang="fr-FR" sz="1400" b="1" kern="1200" dirty="0">
            <a:solidFill>
              <a:srgbClr val="C00000"/>
            </a:solidFill>
          </a:endParaRPr>
        </a:p>
      </dsp:txBody>
      <dsp:txXfrm>
        <a:off x="991191" y="572979"/>
        <a:ext cx="849592" cy="38198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286F2D-B56D-4625-8AF7-91187B58EA6B}">
      <dsp:nvSpPr>
        <dsp:cNvPr id="0" name=""/>
        <dsp:cNvSpPr/>
      </dsp:nvSpPr>
      <dsp:spPr>
        <a:xfrm rot="16200000">
          <a:off x="398015" y="-398015"/>
          <a:ext cx="871984" cy="1668016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C00000"/>
              </a:solidFill>
            </a:rPr>
            <a:t>PAIE</a:t>
          </a:r>
          <a:endParaRPr lang="fr-FR" sz="1600" kern="1200" dirty="0">
            <a:solidFill>
              <a:srgbClr val="C00000"/>
            </a:solidFill>
          </a:endParaRPr>
        </a:p>
      </dsp:txBody>
      <dsp:txXfrm rot="16200000">
        <a:off x="507013" y="-507013"/>
        <a:ext cx="653988" cy="1668016"/>
      </dsp:txXfrm>
    </dsp:sp>
    <dsp:sp modelId="{922E37F7-E445-48C6-9D38-321D7844BD07}">
      <dsp:nvSpPr>
        <dsp:cNvPr id="0" name=""/>
        <dsp:cNvSpPr/>
      </dsp:nvSpPr>
      <dsp:spPr>
        <a:xfrm>
          <a:off x="1668016" y="0"/>
          <a:ext cx="1668016" cy="871984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C00000"/>
              </a:solidFill>
            </a:rPr>
            <a:t>PAIE</a:t>
          </a:r>
          <a:endParaRPr lang="fr-FR" sz="1600" kern="1200" dirty="0">
            <a:solidFill>
              <a:srgbClr val="C00000"/>
            </a:solidFill>
          </a:endParaRPr>
        </a:p>
      </dsp:txBody>
      <dsp:txXfrm>
        <a:off x="1668016" y="0"/>
        <a:ext cx="1668016" cy="653988"/>
      </dsp:txXfrm>
    </dsp:sp>
    <dsp:sp modelId="{7DFAE395-E1CA-41AE-ACE8-87B58BEDA18E}">
      <dsp:nvSpPr>
        <dsp:cNvPr id="0" name=""/>
        <dsp:cNvSpPr/>
      </dsp:nvSpPr>
      <dsp:spPr>
        <a:xfrm rot="10800000">
          <a:off x="0" y="871984"/>
          <a:ext cx="1668016" cy="871984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C00000"/>
              </a:solidFill>
            </a:rPr>
            <a:t>PAIE</a:t>
          </a:r>
          <a:endParaRPr lang="fr-FR" sz="1600" kern="1200" dirty="0">
            <a:solidFill>
              <a:srgbClr val="C00000"/>
            </a:solidFill>
          </a:endParaRPr>
        </a:p>
      </dsp:txBody>
      <dsp:txXfrm rot="10800000">
        <a:off x="0" y="1089979"/>
        <a:ext cx="1668016" cy="653988"/>
      </dsp:txXfrm>
    </dsp:sp>
    <dsp:sp modelId="{B9C27C75-91F3-4B61-8862-5DFA9B1BDAA5}">
      <dsp:nvSpPr>
        <dsp:cNvPr id="0" name=""/>
        <dsp:cNvSpPr/>
      </dsp:nvSpPr>
      <dsp:spPr>
        <a:xfrm rot="5400000">
          <a:off x="2066032" y="473968"/>
          <a:ext cx="871984" cy="1668016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C00000"/>
              </a:solidFill>
            </a:rPr>
            <a:t>PAIE</a:t>
          </a:r>
          <a:endParaRPr lang="fr-FR" sz="1600" kern="1200" dirty="0">
            <a:solidFill>
              <a:srgbClr val="C00000"/>
            </a:solidFill>
          </a:endParaRPr>
        </a:p>
      </dsp:txBody>
      <dsp:txXfrm rot="5400000">
        <a:off x="2175030" y="582966"/>
        <a:ext cx="653988" cy="1668016"/>
      </dsp:txXfrm>
    </dsp:sp>
    <dsp:sp modelId="{1AA2FC4B-6193-4C4D-8C75-7F5A9978178C}">
      <dsp:nvSpPr>
        <dsp:cNvPr id="0" name=""/>
        <dsp:cNvSpPr/>
      </dsp:nvSpPr>
      <dsp:spPr>
        <a:xfrm>
          <a:off x="1167611" y="653988"/>
          <a:ext cx="1000809" cy="43599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rgbClr val="C00000"/>
              </a:solidFill>
            </a:rPr>
            <a:t>BTS CG</a:t>
          </a:r>
          <a:endParaRPr lang="fr-FR" sz="1600" b="1" kern="1200" dirty="0">
            <a:solidFill>
              <a:srgbClr val="C00000"/>
            </a:solidFill>
          </a:endParaRPr>
        </a:p>
      </dsp:txBody>
      <dsp:txXfrm>
        <a:off x="1167611" y="653988"/>
        <a:ext cx="1000809" cy="43599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286F2D-B56D-4625-8AF7-91187B58EA6B}">
      <dsp:nvSpPr>
        <dsp:cNvPr id="0" name=""/>
        <dsp:cNvSpPr/>
      </dsp:nvSpPr>
      <dsp:spPr>
        <a:xfrm rot="16200000">
          <a:off x="419962" y="-419962"/>
          <a:ext cx="900100" cy="1740024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C00000"/>
              </a:solidFill>
            </a:rPr>
            <a:t>FISCALITE</a:t>
          </a:r>
          <a:endParaRPr lang="fr-FR" sz="1700" kern="1200" dirty="0">
            <a:solidFill>
              <a:srgbClr val="C00000"/>
            </a:solidFill>
          </a:endParaRPr>
        </a:p>
      </dsp:txBody>
      <dsp:txXfrm rot="16200000">
        <a:off x="532474" y="-532474"/>
        <a:ext cx="675075" cy="1740024"/>
      </dsp:txXfrm>
    </dsp:sp>
    <dsp:sp modelId="{922E37F7-E445-48C6-9D38-321D7844BD07}">
      <dsp:nvSpPr>
        <dsp:cNvPr id="0" name=""/>
        <dsp:cNvSpPr/>
      </dsp:nvSpPr>
      <dsp:spPr>
        <a:xfrm>
          <a:off x="1740024" y="0"/>
          <a:ext cx="1740024" cy="900100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C00000"/>
              </a:solidFill>
            </a:rPr>
            <a:t>FISCALITE</a:t>
          </a:r>
          <a:endParaRPr lang="fr-FR" sz="1700" kern="1200" dirty="0">
            <a:solidFill>
              <a:srgbClr val="C00000"/>
            </a:solidFill>
          </a:endParaRPr>
        </a:p>
      </dsp:txBody>
      <dsp:txXfrm>
        <a:off x="1740024" y="0"/>
        <a:ext cx="1740024" cy="675075"/>
      </dsp:txXfrm>
    </dsp:sp>
    <dsp:sp modelId="{7DFAE395-E1CA-41AE-ACE8-87B58BEDA18E}">
      <dsp:nvSpPr>
        <dsp:cNvPr id="0" name=""/>
        <dsp:cNvSpPr/>
      </dsp:nvSpPr>
      <dsp:spPr>
        <a:xfrm rot="10800000">
          <a:off x="0" y="900100"/>
          <a:ext cx="1740024" cy="900100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C00000"/>
              </a:solidFill>
            </a:rPr>
            <a:t>FISCALITE</a:t>
          </a:r>
          <a:endParaRPr lang="fr-FR" sz="1700" kern="1200" dirty="0">
            <a:solidFill>
              <a:srgbClr val="C00000"/>
            </a:solidFill>
          </a:endParaRPr>
        </a:p>
      </dsp:txBody>
      <dsp:txXfrm rot="10800000">
        <a:off x="0" y="1125124"/>
        <a:ext cx="1740024" cy="675075"/>
      </dsp:txXfrm>
    </dsp:sp>
    <dsp:sp modelId="{B9C27C75-91F3-4B61-8862-5DFA9B1BDAA5}">
      <dsp:nvSpPr>
        <dsp:cNvPr id="0" name=""/>
        <dsp:cNvSpPr/>
      </dsp:nvSpPr>
      <dsp:spPr>
        <a:xfrm rot="5400000">
          <a:off x="2159986" y="480137"/>
          <a:ext cx="900100" cy="1740024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C00000"/>
              </a:solidFill>
            </a:rPr>
            <a:t>FISCALITE</a:t>
          </a:r>
          <a:endParaRPr lang="fr-FR" sz="1700" kern="1200" dirty="0">
            <a:solidFill>
              <a:srgbClr val="C00000"/>
            </a:solidFill>
          </a:endParaRPr>
        </a:p>
      </dsp:txBody>
      <dsp:txXfrm rot="5400000">
        <a:off x="2272498" y="592650"/>
        <a:ext cx="675075" cy="1740024"/>
      </dsp:txXfrm>
    </dsp:sp>
    <dsp:sp modelId="{1AA2FC4B-6193-4C4D-8C75-7F5A9978178C}">
      <dsp:nvSpPr>
        <dsp:cNvPr id="0" name=""/>
        <dsp:cNvSpPr/>
      </dsp:nvSpPr>
      <dsp:spPr>
        <a:xfrm>
          <a:off x="1218016" y="675074"/>
          <a:ext cx="1044014" cy="45005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rgbClr val="C00000"/>
              </a:solidFill>
            </a:rPr>
            <a:t>BTS CG</a:t>
          </a:r>
          <a:endParaRPr lang="fr-FR" sz="1700" b="1" kern="1200" dirty="0">
            <a:solidFill>
              <a:srgbClr val="C00000"/>
            </a:solidFill>
          </a:endParaRPr>
        </a:p>
      </dsp:txBody>
      <dsp:txXfrm>
        <a:off x="1218016" y="675074"/>
        <a:ext cx="1044014" cy="45005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286F2D-B56D-4625-8AF7-91187B58EA6B}">
      <dsp:nvSpPr>
        <dsp:cNvPr id="0" name=""/>
        <dsp:cNvSpPr/>
      </dsp:nvSpPr>
      <dsp:spPr>
        <a:xfrm rot="16200000">
          <a:off x="324036" y="-324036"/>
          <a:ext cx="900100" cy="1548172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rgbClr val="C00000"/>
              </a:solidFill>
            </a:rPr>
            <a:t>COMPTA</a:t>
          </a:r>
          <a:endParaRPr lang="fr-FR" sz="1500" kern="1200" dirty="0">
            <a:solidFill>
              <a:srgbClr val="C00000"/>
            </a:solidFill>
          </a:endParaRPr>
        </a:p>
      </dsp:txBody>
      <dsp:txXfrm rot="16200000">
        <a:off x="436548" y="-436548"/>
        <a:ext cx="675075" cy="1548172"/>
      </dsp:txXfrm>
    </dsp:sp>
    <dsp:sp modelId="{922E37F7-E445-48C6-9D38-321D7844BD07}">
      <dsp:nvSpPr>
        <dsp:cNvPr id="0" name=""/>
        <dsp:cNvSpPr/>
      </dsp:nvSpPr>
      <dsp:spPr>
        <a:xfrm>
          <a:off x="1548172" y="0"/>
          <a:ext cx="1548172" cy="900100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rgbClr val="C00000"/>
              </a:solidFill>
            </a:rPr>
            <a:t>COMPTA</a:t>
          </a:r>
          <a:endParaRPr lang="fr-FR" sz="1500" kern="1200" dirty="0">
            <a:solidFill>
              <a:srgbClr val="C00000"/>
            </a:solidFill>
          </a:endParaRPr>
        </a:p>
      </dsp:txBody>
      <dsp:txXfrm>
        <a:off x="1548172" y="0"/>
        <a:ext cx="1548172" cy="675075"/>
      </dsp:txXfrm>
    </dsp:sp>
    <dsp:sp modelId="{7DFAE395-E1CA-41AE-ACE8-87B58BEDA18E}">
      <dsp:nvSpPr>
        <dsp:cNvPr id="0" name=""/>
        <dsp:cNvSpPr/>
      </dsp:nvSpPr>
      <dsp:spPr>
        <a:xfrm rot="10800000">
          <a:off x="0" y="900100"/>
          <a:ext cx="1548172" cy="900100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rgbClr val="C00000"/>
              </a:solidFill>
            </a:rPr>
            <a:t>COMPTA</a:t>
          </a:r>
          <a:endParaRPr lang="fr-FR" sz="1500" kern="1200" dirty="0">
            <a:solidFill>
              <a:srgbClr val="C00000"/>
            </a:solidFill>
          </a:endParaRPr>
        </a:p>
      </dsp:txBody>
      <dsp:txXfrm rot="10800000">
        <a:off x="0" y="1125124"/>
        <a:ext cx="1548172" cy="675075"/>
      </dsp:txXfrm>
    </dsp:sp>
    <dsp:sp modelId="{B9C27C75-91F3-4B61-8862-5DFA9B1BDAA5}">
      <dsp:nvSpPr>
        <dsp:cNvPr id="0" name=""/>
        <dsp:cNvSpPr/>
      </dsp:nvSpPr>
      <dsp:spPr>
        <a:xfrm rot="5400000">
          <a:off x="1872208" y="576063"/>
          <a:ext cx="900100" cy="1548172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rgbClr val="C00000"/>
              </a:solidFill>
            </a:rPr>
            <a:t>COMPTA</a:t>
          </a:r>
          <a:endParaRPr lang="fr-FR" sz="1500" kern="1200" dirty="0">
            <a:solidFill>
              <a:srgbClr val="C00000"/>
            </a:solidFill>
          </a:endParaRPr>
        </a:p>
      </dsp:txBody>
      <dsp:txXfrm rot="5400000">
        <a:off x="1984720" y="688576"/>
        <a:ext cx="675075" cy="1548172"/>
      </dsp:txXfrm>
    </dsp:sp>
    <dsp:sp modelId="{1AA2FC4B-6193-4C4D-8C75-7F5A9978178C}">
      <dsp:nvSpPr>
        <dsp:cNvPr id="0" name=""/>
        <dsp:cNvSpPr/>
      </dsp:nvSpPr>
      <dsp:spPr>
        <a:xfrm>
          <a:off x="1083720" y="675074"/>
          <a:ext cx="928903" cy="45005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rgbClr val="C00000"/>
              </a:solidFill>
            </a:rPr>
            <a:t>BTS CG</a:t>
          </a:r>
          <a:endParaRPr lang="fr-FR" sz="1500" b="1" kern="1200" dirty="0">
            <a:solidFill>
              <a:srgbClr val="C00000"/>
            </a:solidFill>
          </a:endParaRPr>
        </a:p>
      </dsp:txBody>
      <dsp:txXfrm>
        <a:off x="1083720" y="675074"/>
        <a:ext cx="928903" cy="45005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286F2D-B56D-4625-8AF7-91187B58EA6B}">
      <dsp:nvSpPr>
        <dsp:cNvPr id="0" name=""/>
        <dsp:cNvSpPr/>
      </dsp:nvSpPr>
      <dsp:spPr>
        <a:xfrm rot="16200000">
          <a:off x="396044" y="-396044"/>
          <a:ext cx="828092" cy="1620180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C00000"/>
              </a:solidFill>
            </a:rPr>
            <a:t>BILAN</a:t>
          </a:r>
          <a:endParaRPr lang="fr-FR" sz="1600" kern="1200" dirty="0">
            <a:solidFill>
              <a:srgbClr val="C00000"/>
            </a:solidFill>
          </a:endParaRPr>
        </a:p>
      </dsp:txBody>
      <dsp:txXfrm rot="16200000">
        <a:off x="499555" y="-499555"/>
        <a:ext cx="621069" cy="1620180"/>
      </dsp:txXfrm>
    </dsp:sp>
    <dsp:sp modelId="{922E37F7-E445-48C6-9D38-321D7844BD07}">
      <dsp:nvSpPr>
        <dsp:cNvPr id="0" name=""/>
        <dsp:cNvSpPr/>
      </dsp:nvSpPr>
      <dsp:spPr>
        <a:xfrm>
          <a:off x="1620180" y="0"/>
          <a:ext cx="1620180" cy="828092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C00000"/>
              </a:solidFill>
            </a:rPr>
            <a:t>BILAN</a:t>
          </a:r>
          <a:endParaRPr lang="fr-FR" sz="1600" kern="1200" dirty="0">
            <a:solidFill>
              <a:srgbClr val="C00000"/>
            </a:solidFill>
          </a:endParaRPr>
        </a:p>
      </dsp:txBody>
      <dsp:txXfrm>
        <a:off x="1620180" y="0"/>
        <a:ext cx="1620180" cy="621069"/>
      </dsp:txXfrm>
    </dsp:sp>
    <dsp:sp modelId="{7DFAE395-E1CA-41AE-ACE8-87B58BEDA18E}">
      <dsp:nvSpPr>
        <dsp:cNvPr id="0" name=""/>
        <dsp:cNvSpPr/>
      </dsp:nvSpPr>
      <dsp:spPr>
        <a:xfrm rot="10800000">
          <a:off x="0" y="828092"/>
          <a:ext cx="1620180" cy="828092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C00000"/>
              </a:solidFill>
            </a:rPr>
            <a:t>BILAN</a:t>
          </a:r>
          <a:endParaRPr lang="fr-FR" sz="1600" kern="1200" dirty="0">
            <a:solidFill>
              <a:srgbClr val="C00000"/>
            </a:solidFill>
          </a:endParaRPr>
        </a:p>
      </dsp:txBody>
      <dsp:txXfrm rot="10800000">
        <a:off x="0" y="1035115"/>
        <a:ext cx="1620180" cy="621069"/>
      </dsp:txXfrm>
    </dsp:sp>
    <dsp:sp modelId="{B9C27C75-91F3-4B61-8862-5DFA9B1BDAA5}">
      <dsp:nvSpPr>
        <dsp:cNvPr id="0" name=""/>
        <dsp:cNvSpPr/>
      </dsp:nvSpPr>
      <dsp:spPr>
        <a:xfrm rot="5400000">
          <a:off x="2016224" y="432048"/>
          <a:ext cx="828092" cy="1620180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C00000"/>
              </a:solidFill>
            </a:rPr>
            <a:t>BILAN</a:t>
          </a:r>
          <a:endParaRPr lang="fr-FR" sz="1600" kern="1200" dirty="0">
            <a:solidFill>
              <a:srgbClr val="C00000"/>
            </a:solidFill>
          </a:endParaRPr>
        </a:p>
      </dsp:txBody>
      <dsp:txXfrm rot="5400000">
        <a:off x="2119735" y="535559"/>
        <a:ext cx="621069" cy="1620180"/>
      </dsp:txXfrm>
    </dsp:sp>
    <dsp:sp modelId="{1AA2FC4B-6193-4C4D-8C75-7F5A9978178C}">
      <dsp:nvSpPr>
        <dsp:cNvPr id="0" name=""/>
        <dsp:cNvSpPr/>
      </dsp:nvSpPr>
      <dsp:spPr>
        <a:xfrm>
          <a:off x="1134126" y="621069"/>
          <a:ext cx="972108" cy="41404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rgbClr val="C00000"/>
              </a:solidFill>
            </a:rPr>
            <a:t>BTS CG</a:t>
          </a:r>
          <a:endParaRPr lang="fr-FR" sz="1600" b="1" kern="1200" dirty="0">
            <a:solidFill>
              <a:srgbClr val="C00000"/>
            </a:solidFill>
          </a:endParaRPr>
        </a:p>
      </dsp:txBody>
      <dsp:txXfrm>
        <a:off x="1134126" y="621069"/>
        <a:ext cx="972108" cy="4140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286F2D-B56D-4625-8AF7-91187B58EA6B}">
      <dsp:nvSpPr>
        <dsp:cNvPr id="0" name=""/>
        <dsp:cNvSpPr/>
      </dsp:nvSpPr>
      <dsp:spPr>
        <a:xfrm rot="16200000">
          <a:off x="398016" y="-398016"/>
          <a:ext cx="979996" cy="1776028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C00000"/>
              </a:solidFill>
            </a:rPr>
            <a:t>COMPTA</a:t>
          </a:r>
          <a:endParaRPr lang="fr-FR" sz="1700" kern="1200" dirty="0">
            <a:solidFill>
              <a:srgbClr val="C00000"/>
            </a:solidFill>
          </a:endParaRPr>
        </a:p>
      </dsp:txBody>
      <dsp:txXfrm rot="16200000">
        <a:off x="520515" y="-520515"/>
        <a:ext cx="734997" cy="1776028"/>
      </dsp:txXfrm>
    </dsp:sp>
    <dsp:sp modelId="{922E37F7-E445-48C6-9D38-321D7844BD07}">
      <dsp:nvSpPr>
        <dsp:cNvPr id="0" name=""/>
        <dsp:cNvSpPr/>
      </dsp:nvSpPr>
      <dsp:spPr>
        <a:xfrm>
          <a:off x="1776028" y="0"/>
          <a:ext cx="1776028" cy="979996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C00000"/>
              </a:solidFill>
            </a:rPr>
            <a:t>FISCALITE</a:t>
          </a:r>
          <a:endParaRPr lang="fr-FR" sz="1700" kern="1200" dirty="0">
            <a:solidFill>
              <a:srgbClr val="C00000"/>
            </a:solidFill>
          </a:endParaRPr>
        </a:p>
      </dsp:txBody>
      <dsp:txXfrm>
        <a:off x="1776028" y="0"/>
        <a:ext cx="1776028" cy="734997"/>
      </dsp:txXfrm>
    </dsp:sp>
    <dsp:sp modelId="{7DFAE395-E1CA-41AE-ACE8-87B58BEDA18E}">
      <dsp:nvSpPr>
        <dsp:cNvPr id="0" name=""/>
        <dsp:cNvSpPr/>
      </dsp:nvSpPr>
      <dsp:spPr>
        <a:xfrm rot="10800000">
          <a:off x="0" y="979996"/>
          <a:ext cx="1776028" cy="979996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C00000"/>
              </a:solidFill>
            </a:rPr>
            <a:t>BILAN</a:t>
          </a:r>
          <a:endParaRPr lang="fr-FR" sz="1700" kern="1200" dirty="0">
            <a:solidFill>
              <a:srgbClr val="C00000"/>
            </a:solidFill>
          </a:endParaRPr>
        </a:p>
      </dsp:txBody>
      <dsp:txXfrm rot="10800000">
        <a:off x="0" y="1224995"/>
        <a:ext cx="1776028" cy="734997"/>
      </dsp:txXfrm>
    </dsp:sp>
    <dsp:sp modelId="{B9C27C75-91F3-4B61-8862-5DFA9B1BDAA5}">
      <dsp:nvSpPr>
        <dsp:cNvPr id="0" name=""/>
        <dsp:cNvSpPr/>
      </dsp:nvSpPr>
      <dsp:spPr>
        <a:xfrm rot="5400000">
          <a:off x="2174044" y="581980"/>
          <a:ext cx="979996" cy="1776028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C00000"/>
              </a:solidFill>
            </a:rPr>
            <a:t>PAIE</a:t>
          </a:r>
          <a:endParaRPr lang="fr-FR" sz="1700" kern="1200" dirty="0">
            <a:solidFill>
              <a:srgbClr val="C00000"/>
            </a:solidFill>
          </a:endParaRPr>
        </a:p>
      </dsp:txBody>
      <dsp:txXfrm rot="5400000">
        <a:off x="2296543" y="704479"/>
        <a:ext cx="734997" cy="1776028"/>
      </dsp:txXfrm>
    </dsp:sp>
    <dsp:sp modelId="{1AA2FC4B-6193-4C4D-8C75-7F5A9978178C}">
      <dsp:nvSpPr>
        <dsp:cNvPr id="0" name=""/>
        <dsp:cNvSpPr/>
      </dsp:nvSpPr>
      <dsp:spPr>
        <a:xfrm>
          <a:off x="1243219" y="734997"/>
          <a:ext cx="1065616" cy="48999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rgbClr val="C00000"/>
              </a:solidFill>
            </a:rPr>
            <a:t>BTS CG</a:t>
          </a:r>
          <a:endParaRPr lang="fr-FR" sz="1700" b="1" kern="1200" dirty="0">
            <a:solidFill>
              <a:srgbClr val="C00000"/>
            </a:solidFill>
          </a:endParaRPr>
        </a:p>
      </dsp:txBody>
      <dsp:txXfrm>
        <a:off x="1243219" y="734997"/>
        <a:ext cx="1065616" cy="48999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286F2D-B56D-4625-8AF7-91187B58EA6B}">
      <dsp:nvSpPr>
        <dsp:cNvPr id="0" name=""/>
        <dsp:cNvSpPr/>
      </dsp:nvSpPr>
      <dsp:spPr>
        <a:xfrm rot="16200000">
          <a:off x="294878" y="-294878"/>
          <a:ext cx="814400" cy="1404156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C00000"/>
              </a:solidFill>
            </a:rPr>
            <a:t>COMPTA</a:t>
          </a:r>
          <a:endParaRPr lang="fr-FR" sz="1400" kern="1200" dirty="0">
            <a:solidFill>
              <a:srgbClr val="C00000"/>
            </a:solidFill>
          </a:endParaRPr>
        </a:p>
      </dsp:txBody>
      <dsp:txXfrm rot="16200000">
        <a:off x="396678" y="-396678"/>
        <a:ext cx="610800" cy="1404156"/>
      </dsp:txXfrm>
    </dsp:sp>
    <dsp:sp modelId="{922E37F7-E445-48C6-9D38-321D7844BD07}">
      <dsp:nvSpPr>
        <dsp:cNvPr id="0" name=""/>
        <dsp:cNvSpPr/>
      </dsp:nvSpPr>
      <dsp:spPr>
        <a:xfrm>
          <a:off x="1404156" y="0"/>
          <a:ext cx="1404156" cy="814400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C00000"/>
              </a:solidFill>
            </a:rPr>
            <a:t>FISCALITE</a:t>
          </a:r>
          <a:endParaRPr lang="fr-FR" sz="1400" kern="1200" dirty="0">
            <a:solidFill>
              <a:srgbClr val="C00000"/>
            </a:solidFill>
          </a:endParaRPr>
        </a:p>
      </dsp:txBody>
      <dsp:txXfrm>
        <a:off x="1404156" y="0"/>
        <a:ext cx="1404156" cy="610800"/>
      </dsp:txXfrm>
    </dsp:sp>
    <dsp:sp modelId="{7DFAE395-E1CA-41AE-ACE8-87B58BEDA18E}">
      <dsp:nvSpPr>
        <dsp:cNvPr id="0" name=""/>
        <dsp:cNvSpPr/>
      </dsp:nvSpPr>
      <dsp:spPr>
        <a:xfrm rot="10800000">
          <a:off x="0" y="814400"/>
          <a:ext cx="1404156" cy="814400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C00000"/>
              </a:solidFill>
            </a:rPr>
            <a:t>BILAN</a:t>
          </a:r>
          <a:endParaRPr lang="fr-FR" sz="1400" kern="1200" dirty="0">
            <a:solidFill>
              <a:srgbClr val="C00000"/>
            </a:solidFill>
          </a:endParaRPr>
        </a:p>
      </dsp:txBody>
      <dsp:txXfrm rot="10800000">
        <a:off x="0" y="1018000"/>
        <a:ext cx="1404156" cy="610800"/>
      </dsp:txXfrm>
    </dsp:sp>
    <dsp:sp modelId="{B9C27C75-91F3-4B61-8862-5DFA9B1BDAA5}">
      <dsp:nvSpPr>
        <dsp:cNvPr id="0" name=""/>
        <dsp:cNvSpPr/>
      </dsp:nvSpPr>
      <dsp:spPr>
        <a:xfrm rot="5400000">
          <a:off x="1699034" y="519522"/>
          <a:ext cx="814400" cy="1404156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C00000"/>
              </a:solidFill>
            </a:rPr>
            <a:t>PAIE</a:t>
          </a:r>
          <a:endParaRPr lang="fr-FR" sz="1400" kern="1200" dirty="0">
            <a:solidFill>
              <a:srgbClr val="C00000"/>
            </a:solidFill>
          </a:endParaRPr>
        </a:p>
      </dsp:txBody>
      <dsp:txXfrm rot="5400000">
        <a:off x="1800834" y="621322"/>
        <a:ext cx="610800" cy="1404156"/>
      </dsp:txXfrm>
    </dsp:sp>
    <dsp:sp modelId="{1AA2FC4B-6193-4C4D-8C75-7F5A9978178C}">
      <dsp:nvSpPr>
        <dsp:cNvPr id="0" name=""/>
        <dsp:cNvSpPr/>
      </dsp:nvSpPr>
      <dsp:spPr>
        <a:xfrm>
          <a:off x="982909" y="610800"/>
          <a:ext cx="842493" cy="4072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rgbClr val="C00000"/>
              </a:solidFill>
            </a:rPr>
            <a:t>BTS CG</a:t>
          </a:r>
          <a:endParaRPr lang="fr-FR" sz="1400" b="1" kern="1200" dirty="0">
            <a:solidFill>
              <a:srgbClr val="C00000"/>
            </a:solidFill>
          </a:endParaRPr>
        </a:p>
      </dsp:txBody>
      <dsp:txXfrm>
        <a:off x="982909" y="610800"/>
        <a:ext cx="842493" cy="407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286F2D-B56D-4625-8AF7-91187B58EA6B}">
      <dsp:nvSpPr>
        <dsp:cNvPr id="0" name=""/>
        <dsp:cNvSpPr/>
      </dsp:nvSpPr>
      <dsp:spPr>
        <a:xfrm rot="16200000">
          <a:off x="360040" y="-360040"/>
          <a:ext cx="648072" cy="1368152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rgbClr val="C00000"/>
              </a:solidFill>
            </a:rPr>
            <a:t>COMPTA</a:t>
          </a:r>
          <a:endParaRPr lang="fr-FR" sz="1300" kern="1200" dirty="0">
            <a:solidFill>
              <a:srgbClr val="C00000"/>
            </a:solidFill>
          </a:endParaRPr>
        </a:p>
      </dsp:txBody>
      <dsp:txXfrm rot="16200000">
        <a:off x="441049" y="-441049"/>
        <a:ext cx="486054" cy="1368152"/>
      </dsp:txXfrm>
    </dsp:sp>
    <dsp:sp modelId="{922E37F7-E445-48C6-9D38-321D7844BD07}">
      <dsp:nvSpPr>
        <dsp:cNvPr id="0" name=""/>
        <dsp:cNvSpPr/>
      </dsp:nvSpPr>
      <dsp:spPr>
        <a:xfrm>
          <a:off x="1368152" y="0"/>
          <a:ext cx="1368152" cy="648072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rgbClr val="C00000"/>
              </a:solidFill>
            </a:rPr>
            <a:t>FISCALITE</a:t>
          </a:r>
          <a:endParaRPr lang="fr-FR" sz="1300" kern="1200" dirty="0">
            <a:solidFill>
              <a:srgbClr val="C00000"/>
            </a:solidFill>
          </a:endParaRPr>
        </a:p>
      </dsp:txBody>
      <dsp:txXfrm>
        <a:off x="1368152" y="0"/>
        <a:ext cx="1368152" cy="486054"/>
      </dsp:txXfrm>
    </dsp:sp>
    <dsp:sp modelId="{7DFAE395-E1CA-41AE-ACE8-87B58BEDA18E}">
      <dsp:nvSpPr>
        <dsp:cNvPr id="0" name=""/>
        <dsp:cNvSpPr/>
      </dsp:nvSpPr>
      <dsp:spPr>
        <a:xfrm rot="10800000">
          <a:off x="0" y="648072"/>
          <a:ext cx="1368152" cy="648072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rgbClr val="C00000"/>
              </a:solidFill>
            </a:rPr>
            <a:t>BILAN</a:t>
          </a:r>
          <a:endParaRPr lang="fr-FR" sz="1300" kern="1200" dirty="0">
            <a:solidFill>
              <a:srgbClr val="C00000"/>
            </a:solidFill>
          </a:endParaRPr>
        </a:p>
      </dsp:txBody>
      <dsp:txXfrm rot="10800000">
        <a:off x="0" y="810089"/>
        <a:ext cx="1368152" cy="486054"/>
      </dsp:txXfrm>
    </dsp:sp>
    <dsp:sp modelId="{B9C27C75-91F3-4B61-8862-5DFA9B1BDAA5}">
      <dsp:nvSpPr>
        <dsp:cNvPr id="0" name=""/>
        <dsp:cNvSpPr/>
      </dsp:nvSpPr>
      <dsp:spPr>
        <a:xfrm rot="5400000">
          <a:off x="1728192" y="288031"/>
          <a:ext cx="648072" cy="1368152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rgbClr val="C00000"/>
              </a:solidFill>
            </a:rPr>
            <a:t>PAIE</a:t>
          </a:r>
          <a:endParaRPr lang="fr-FR" sz="1300" kern="1200" dirty="0">
            <a:solidFill>
              <a:srgbClr val="C00000"/>
            </a:solidFill>
          </a:endParaRPr>
        </a:p>
      </dsp:txBody>
      <dsp:txXfrm rot="5400000">
        <a:off x="1809201" y="369040"/>
        <a:ext cx="486054" cy="1368152"/>
      </dsp:txXfrm>
    </dsp:sp>
    <dsp:sp modelId="{1AA2FC4B-6193-4C4D-8C75-7F5A9978178C}">
      <dsp:nvSpPr>
        <dsp:cNvPr id="0" name=""/>
        <dsp:cNvSpPr/>
      </dsp:nvSpPr>
      <dsp:spPr>
        <a:xfrm>
          <a:off x="957706" y="486054"/>
          <a:ext cx="820891" cy="32403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>
              <a:solidFill>
                <a:srgbClr val="C00000"/>
              </a:solidFill>
            </a:rPr>
            <a:t>BTS CG</a:t>
          </a:r>
          <a:endParaRPr lang="fr-FR" sz="1300" b="1" kern="1200" dirty="0">
            <a:solidFill>
              <a:srgbClr val="C00000"/>
            </a:solidFill>
          </a:endParaRPr>
        </a:p>
      </dsp:txBody>
      <dsp:txXfrm>
        <a:off x="957706" y="486054"/>
        <a:ext cx="820891" cy="32403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286F2D-B56D-4625-8AF7-91187B58EA6B}">
      <dsp:nvSpPr>
        <dsp:cNvPr id="0" name=""/>
        <dsp:cNvSpPr/>
      </dsp:nvSpPr>
      <dsp:spPr>
        <a:xfrm rot="16200000">
          <a:off x="235998" y="-235998"/>
          <a:ext cx="835980" cy="1307976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rgbClr val="C00000"/>
              </a:solidFill>
            </a:rPr>
            <a:t>COMPTA</a:t>
          </a:r>
          <a:endParaRPr lang="fr-FR" sz="1300" kern="1200" dirty="0">
            <a:solidFill>
              <a:srgbClr val="C00000"/>
            </a:solidFill>
          </a:endParaRPr>
        </a:p>
      </dsp:txBody>
      <dsp:txXfrm rot="16200000">
        <a:off x="340495" y="-340495"/>
        <a:ext cx="626985" cy="1307976"/>
      </dsp:txXfrm>
    </dsp:sp>
    <dsp:sp modelId="{922E37F7-E445-48C6-9D38-321D7844BD07}">
      <dsp:nvSpPr>
        <dsp:cNvPr id="0" name=""/>
        <dsp:cNvSpPr/>
      </dsp:nvSpPr>
      <dsp:spPr>
        <a:xfrm>
          <a:off x="1307976" y="0"/>
          <a:ext cx="1307976" cy="835980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rgbClr val="C00000"/>
              </a:solidFill>
            </a:rPr>
            <a:t>FISCALITE</a:t>
          </a:r>
          <a:endParaRPr lang="fr-FR" sz="1300" kern="1200" dirty="0">
            <a:solidFill>
              <a:srgbClr val="C00000"/>
            </a:solidFill>
          </a:endParaRPr>
        </a:p>
      </dsp:txBody>
      <dsp:txXfrm>
        <a:off x="1307976" y="0"/>
        <a:ext cx="1307976" cy="626985"/>
      </dsp:txXfrm>
    </dsp:sp>
    <dsp:sp modelId="{7DFAE395-E1CA-41AE-ACE8-87B58BEDA18E}">
      <dsp:nvSpPr>
        <dsp:cNvPr id="0" name=""/>
        <dsp:cNvSpPr/>
      </dsp:nvSpPr>
      <dsp:spPr>
        <a:xfrm rot="10800000">
          <a:off x="0" y="835980"/>
          <a:ext cx="1307976" cy="835980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rgbClr val="C00000"/>
              </a:solidFill>
            </a:rPr>
            <a:t>BILAN</a:t>
          </a:r>
          <a:endParaRPr lang="fr-FR" sz="1300" kern="1200" dirty="0">
            <a:solidFill>
              <a:srgbClr val="C00000"/>
            </a:solidFill>
          </a:endParaRPr>
        </a:p>
      </dsp:txBody>
      <dsp:txXfrm rot="10800000">
        <a:off x="0" y="1044975"/>
        <a:ext cx="1307976" cy="626985"/>
      </dsp:txXfrm>
    </dsp:sp>
    <dsp:sp modelId="{B9C27C75-91F3-4B61-8862-5DFA9B1BDAA5}">
      <dsp:nvSpPr>
        <dsp:cNvPr id="0" name=""/>
        <dsp:cNvSpPr/>
      </dsp:nvSpPr>
      <dsp:spPr>
        <a:xfrm rot="5400000">
          <a:off x="1543974" y="599982"/>
          <a:ext cx="835980" cy="1307976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rgbClr val="C00000"/>
              </a:solidFill>
            </a:rPr>
            <a:t>PAIE</a:t>
          </a:r>
          <a:endParaRPr lang="fr-FR" sz="1300" kern="1200" dirty="0">
            <a:solidFill>
              <a:srgbClr val="C00000"/>
            </a:solidFill>
          </a:endParaRPr>
        </a:p>
      </dsp:txBody>
      <dsp:txXfrm rot="5400000">
        <a:off x="1648471" y="704479"/>
        <a:ext cx="626985" cy="1307976"/>
      </dsp:txXfrm>
    </dsp:sp>
    <dsp:sp modelId="{1AA2FC4B-6193-4C4D-8C75-7F5A9978178C}">
      <dsp:nvSpPr>
        <dsp:cNvPr id="0" name=""/>
        <dsp:cNvSpPr/>
      </dsp:nvSpPr>
      <dsp:spPr>
        <a:xfrm>
          <a:off x="915583" y="626985"/>
          <a:ext cx="784785" cy="4179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>
              <a:solidFill>
                <a:srgbClr val="C00000"/>
              </a:solidFill>
            </a:rPr>
            <a:t>BTS CG</a:t>
          </a:r>
          <a:endParaRPr lang="fr-FR" sz="1300" b="1" kern="1200" dirty="0">
            <a:solidFill>
              <a:srgbClr val="C00000"/>
            </a:solidFill>
          </a:endParaRPr>
        </a:p>
      </dsp:txBody>
      <dsp:txXfrm>
        <a:off x="915583" y="626985"/>
        <a:ext cx="784785" cy="41799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286F2D-B56D-4625-8AF7-91187B58EA6B}">
      <dsp:nvSpPr>
        <dsp:cNvPr id="0" name=""/>
        <dsp:cNvSpPr/>
      </dsp:nvSpPr>
      <dsp:spPr>
        <a:xfrm rot="16200000">
          <a:off x="342037" y="-342037"/>
          <a:ext cx="864096" cy="1548172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rgbClr val="C00000"/>
              </a:solidFill>
            </a:rPr>
            <a:t>COMPTA</a:t>
          </a:r>
          <a:endParaRPr lang="fr-FR" sz="1500" kern="1200" dirty="0">
            <a:solidFill>
              <a:srgbClr val="C00000"/>
            </a:solidFill>
          </a:endParaRPr>
        </a:p>
      </dsp:txBody>
      <dsp:txXfrm rot="16200000">
        <a:off x="450049" y="-450049"/>
        <a:ext cx="648072" cy="1548172"/>
      </dsp:txXfrm>
    </dsp:sp>
    <dsp:sp modelId="{922E37F7-E445-48C6-9D38-321D7844BD07}">
      <dsp:nvSpPr>
        <dsp:cNvPr id="0" name=""/>
        <dsp:cNvSpPr/>
      </dsp:nvSpPr>
      <dsp:spPr>
        <a:xfrm>
          <a:off x="1548172" y="0"/>
          <a:ext cx="1548172" cy="864096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rgbClr val="C00000"/>
              </a:solidFill>
            </a:rPr>
            <a:t>FISCALITE</a:t>
          </a:r>
          <a:endParaRPr lang="fr-FR" sz="1500" kern="1200" dirty="0">
            <a:solidFill>
              <a:srgbClr val="C00000"/>
            </a:solidFill>
          </a:endParaRPr>
        </a:p>
      </dsp:txBody>
      <dsp:txXfrm>
        <a:off x="1548172" y="0"/>
        <a:ext cx="1548172" cy="648072"/>
      </dsp:txXfrm>
    </dsp:sp>
    <dsp:sp modelId="{7DFAE395-E1CA-41AE-ACE8-87B58BEDA18E}">
      <dsp:nvSpPr>
        <dsp:cNvPr id="0" name=""/>
        <dsp:cNvSpPr/>
      </dsp:nvSpPr>
      <dsp:spPr>
        <a:xfrm rot="10800000">
          <a:off x="0" y="864096"/>
          <a:ext cx="1548172" cy="864096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rgbClr val="C00000"/>
              </a:solidFill>
            </a:rPr>
            <a:t>BILAN</a:t>
          </a:r>
          <a:endParaRPr lang="fr-FR" sz="1500" kern="1200" dirty="0">
            <a:solidFill>
              <a:srgbClr val="C00000"/>
            </a:solidFill>
          </a:endParaRPr>
        </a:p>
      </dsp:txBody>
      <dsp:txXfrm rot="10800000">
        <a:off x="0" y="1080119"/>
        <a:ext cx="1548172" cy="648072"/>
      </dsp:txXfrm>
    </dsp:sp>
    <dsp:sp modelId="{B9C27C75-91F3-4B61-8862-5DFA9B1BDAA5}">
      <dsp:nvSpPr>
        <dsp:cNvPr id="0" name=""/>
        <dsp:cNvSpPr/>
      </dsp:nvSpPr>
      <dsp:spPr>
        <a:xfrm rot="5400000">
          <a:off x="1890209" y="522058"/>
          <a:ext cx="864096" cy="1548172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rgbClr val="C00000"/>
              </a:solidFill>
            </a:rPr>
            <a:t>PAIE</a:t>
          </a:r>
          <a:endParaRPr lang="fr-FR" sz="1500" kern="1200" dirty="0">
            <a:solidFill>
              <a:srgbClr val="C00000"/>
            </a:solidFill>
          </a:endParaRPr>
        </a:p>
      </dsp:txBody>
      <dsp:txXfrm rot="5400000">
        <a:off x="1998221" y="630070"/>
        <a:ext cx="648072" cy="1548172"/>
      </dsp:txXfrm>
    </dsp:sp>
    <dsp:sp modelId="{1AA2FC4B-6193-4C4D-8C75-7F5A9978178C}">
      <dsp:nvSpPr>
        <dsp:cNvPr id="0" name=""/>
        <dsp:cNvSpPr/>
      </dsp:nvSpPr>
      <dsp:spPr>
        <a:xfrm>
          <a:off x="1083720" y="648072"/>
          <a:ext cx="928903" cy="43204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rgbClr val="C00000"/>
              </a:solidFill>
            </a:rPr>
            <a:t>BTS CG</a:t>
          </a:r>
          <a:endParaRPr lang="fr-FR" sz="1500" b="1" kern="1200" dirty="0">
            <a:solidFill>
              <a:srgbClr val="C00000"/>
            </a:solidFill>
          </a:endParaRPr>
        </a:p>
      </dsp:txBody>
      <dsp:txXfrm>
        <a:off x="1083720" y="648072"/>
        <a:ext cx="928903" cy="43204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286F2D-B56D-4625-8AF7-91187B58EA6B}">
      <dsp:nvSpPr>
        <dsp:cNvPr id="0" name=""/>
        <dsp:cNvSpPr/>
      </dsp:nvSpPr>
      <dsp:spPr>
        <a:xfrm rot="16200000">
          <a:off x="296906" y="-296906"/>
          <a:ext cx="612068" cy="1205880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rgbClr val="C00000"/>
              </a:solidFill>
            </a:rPr>
            <a:t>COMPTA</a:t>
          </a:r>
          <a:endParaRPr lang="fr-FR" sz="1200" kern="1200" dirty="0">
            <a:solidFill>
              <a:srgbClr val="C00000"/>
            </a:solidFill>
          </a:endParaRPr>
        </a:p>
      </dsp:txBody>
      <dsp:txXfrm rot="16200000">
        <a:off x="373414" y="-373414"/>
        <a:ext cx="459051" cy="1205880"/>
      </dsp:txXfrm>
    </dsp:sp>
    <dsp:sp modelId="{922E37F7-E445-48C6-9D38-321D7844BD07}">
      <dsp:nvSpPr>
        <dsp:cNvPr id="0" name=""/>
        <dsp:cNvSpPr/>
      </dsp:nvSpPr>
      <dsp:spPr>
        <a:xfrm>
          <a:off x="1205880" y="0"/>
          <a:ext cx="1205880" cy="612068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rgbClr val="C00000"/>
              </a:solidFill>
            </a:rPr>
            <a:t>FISCALITE</a:t>
          </a:r>
          <a:endParaRPr lang="fr-FR" sz="1200" kern="1200" dirty="0">
            <a:solidFill>
              <a:srgbClr val="C00000"/>
            </a:solidFill>
          </a:endParaRPr>
        </a:p>
      </dsp:txBody>
      <dsp:txXfrm>
        <a:off x="1205880" y="0"/>
        <a:ext cx="1205880" cy="459051"/>
      </dsp:txXfrm>
    </dsp:sp>
    <dsp:sp modelId="{7DFAE395-E1CA-41AE-ACE8-87B58BEDA18E}">
      <dsp:nvSpPr>
        <dsp:cNvPr id="0" name=""/>
        <dsp:cNvSpPr/>
      </dsp:nvSpPr>
      <dsp:spPr>
        <a:xfrm rot="10800000">
          <a:off x="0" y="612068"/>
          <a:ext cx="1205880" cy="612068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rgbClr val="C00000"/>
              </a:solidFill>
            </a:rPr>
            <a:t>BILAN</a:t>
          </a:r>
          <a:endParaRPr lang="fr-FR" sz="1200" kern="1200" dirty="0">
            <a:solidFill>
              <a:srgbClr val="C00000"/>
            </a:solidFill>
          </a:endParaRPr>
        </a:p>
      </dsp:txBody>
      <dsp:txXfrm rot="10800000">
        <a:off x="0" y="765084"/>
        <a:ext cx="1205880" cy="459051"/>
      </dsp:txXfrm>
    </dsp:sp>
    <dsp:sp modelId="{B9C27C75-91F3-4B61-8862-5DFA9B1BDAA5}">
      <dsp:nvSpPr>
        <dsp:cNvPr id="0" name=""/>
        <dsp:cNvSpPr/>
      </dsp:nvSpPr>
      <dsp:spPr>
        <a:xfrm rot="5400000">
          <a:off x="1502786" y="315161"/>
          <a:ext cx="612068" cy="1205880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rgbClr val="C00000"/>
              </a:solidFill>
            </a:rPr>
            <a:t>PAIE</a:t>
          </a:r>
          <a:endParaRPr lang="fr-FR" sz="1200" kern="1200" dirty="0">
            <a:solidFill>
              <a:srgbClr val="C00000"/>
            </a:solidFill>
          </a:endParaRPr>
        </a:p>
      </dsp:txBody>
      <dsp:txXfrm rot="5400000">
        <a:off x="1579294" y="391670"/>
        <a:ext cx="459051" cy="1205880"/>
      </dsp:txXfrm>
    </dsp:sp>
    <dsp:sp modelId="{1AA2FC4B-6193-4C4D-8C75-7F5A9978178C}">
      <dsp:nvSpPr>
        <dsp:cNvPr id="0" name=""/>
        <dsp:cNvSpPr/>
      </dsp:nvSpPr>
      <dsp:spPr>
        <a:xfrm>
          <a:off x="844116" y="459051"/>
          <a:ext cx="723528" cy="30603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C00000"/>
              </a:solidFill>
            </a:rPr>
            <a:t>BTS CG</a:t>
          </a:r>
          <a:endParaRPr lang="fr-FR" sz="1200" b="1" kern="1200" dirty="0">
            <a:solidFill>
              <a:srgbClr val="C00000"/>
            </a:solidFill>
          </a:endParaRPr>
        </a:p>
      </dsp:txBody>
      <dsp:txXfrm>
        <a:off x="844116" y="459051"/>
        <a:ext cx="723528" cy="30603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286F2D-B56D-4625-8AF7-91187B58EA6B}">
      <dsp:nvSpPr>
        <dsp:cNvPr id="0" name=""/>
        <dsp:cNvSpPr/>
      </dsp:nvSpPr>
      <dsp:spPr>
        <a:xfrm rot="16200000">
          <a:off x="398016" y="-398016"/>
          <a:ext cx="763972" cy="1560004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rgbClr val="C00000"/>
              </a:solidFill>
            </a:rPr>
            <a:t>COMPTA</a:t>
          </a:r>
          <a:endParaRPr lang="fr-FR" sz="1500" kern="1200" dirty="0">
            <a:solidFill>
              <a:srgbClr val="C00000"/>
            </a:solidFill>
          </a:endParaRPr>
        </a:p>
      </dsp:txBody>
      <dsp:txXfrm rot="16200000">
        <a:off x="493512" y="-493512"/>
        <a:ext cx="572979" cy="1560004"/>
      </dsp:txXfrm>
    </dsp:sp>
    <dsp:sp modelId="{922E37F7-E445-48C6-9D38-321D7844BD07}">
      <dsp:nvSpPr>
        <dsp:cNvPr id="0" name=""/>
        <dsp:cNvSpPr/>
      </dsp:nvSpPr>
      <dsp:spPr>
        <a:xfrm>
          <a:off x="1560004" y="0"/>
          <a:ext cx="1560004" cy="763972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rgbClr val="C00000"/>
              </a:solidFill>
            </a:rPr>
            <a:t>FISCALITE</a:t>
          </a:r>
          <a:endParaRPr lang="fr-FR" sz="1500" kern="1200" dirty="0">
            <a:solidFill>
              <a:srgbClr val="C00000"/>
            </a:solidFill>
          </a:endParaRPr>
        </a:p>
      </dsp:txBody>
      <dsp:txXfrm>
        <a:off x="1560004" y="0"/>
        <a:ext cx="1560004" cy="572979"/>
      </dsp:txXfrm>
    </dsp:sp>
    <dsp:sp modelId="{7DFAE395-E1CA-41AE-ACE8-87B58BEDA18E}">
      <dsp:nvSpPr>
        <dsp:cNvPr id="0" name=""/>
        <dsp:cNvSpPr/>
      </dsp:nvSpPr>
      <dsp:spPr>
        <a:xfrm rot="10800000">
          <a:off x="0" y="763972"/>
          <a:ext cx="1560004" cy="763972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rgbClr val="C00000"/>
              </a:solidFill>
            </a:rPr>
            <a:t>BILAN</a:t>
          </a:r>
          <a:endParaRPr lang="fr-FR" sz="1500" kern="1200" dirty="0">
            <a:solidFill>
              <a:srgbClr val="C00000"/>
            </a:solidFill>
          </a:endParaRPr>
        </a:p>
      </dsp:txBody>
      <dsp:txXfrm rot="10800000">
        <a:off x="0" y="954965"/>
        <a:ext cx="1560004" cy="572979"/>
      </dsp:txXfrm>
    </dsp:sp>
    <dsp:sp modelId="{B9C27C75-91F3-4B61-8862-5DFA9B1BDAA5}">
      <dsp:nvSpPr>
        <dsp:cNvPr id="0" name=""/>
        <dsp:cNvSpPr/>
      </dsp:nvSpPr>
      <dsp:spPr>
        <a:xfrm rot="5400000">
          <a:off x="1958020" y="365955"/>
          <a:ext cx="763972" cy="1560004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rgbClr val="C00000"/>
              </a:solidFill>
            </a:rPr>
            <a:t>PAIE</a:t>
          </a:r>
          <a:endParaRPr lang="fr-FR" sz="1500" kern="1200" dirty="0">
            <a:solidFill>
              <a:srgbClr val="C00000"/>
            </a:solidFill>
          </a:endParaRPr>
        </a:p>
      </dsp:txBody>
      <dsp:txXfrm rot="5400000">
        <a:off x="2053516" y="461452"/>
        <a:ext cx="572979" cy="1560004"/>
      </dsp:txXfrm>
    </dsp:sp>
    <dsp:sp modelId="{1AA2FC4B-6193-4C4D-8C75-7F5A9978178C}">
      <dsp:nvSpPr>
        <dsp:cNvPr id="0" name=""/>
        <dsp:cNvSpPr/>
      </dsp:nvSpPr>
      <dsp:spPr>
        <a:xfrm>
          <a:off x="1092002" y="572979"/>
          <a:ext cx="936002" cy="38198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rgbClr val="C00000"/>
              </a:solidFill>
            </a:rPr>
            <a:t>BTS CG</a:t>
          </a:r>
          <a:endParaRPr lang="fr-FR" sz="1500" b="1" kern="1200" dirty="0">
            <a:solidFill>
              <a:srgbClr val="C00000"/>
            </a:solidFill>
          </a:endParaRPr>
        </a:p>
      </dsp:txBody>
      <dsp:txXfrm>
        <a:off x="1092002" y="572979"/>
        <a:ext cx="936002" cy="38198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286F2D-B56D-4625-8AF7-91187B58EA6B}">
      <dsp:nvSpPr>
        <dsp:cNvPr id="0" name=""/>
        <dsp:cNvSpPr/>
      </dsp:nvSpPr>
      <dsp:spPr>
        <a:xfrm rot="16200000">
          <a:off x="342038" y="-342038"/>
          <a:ext cx="792087" cy="1476164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C00000"/>
              </a:solidFill>
            </a:rPr>
            <a:t>COMPTA</a:t>
          </a:r>
          <a:endParaRPr lang="fr-FR" sz="1400" kern="1200" dirty="0">
            <a:solidFill>
              <a:srgbClr val="C00000"/>
            </a:solidFill>
          </a:endParaRPr>
        </a:p>
      </dsp:txBody>
      <dsp:txXfrm rot="16200000">
        <a:off x="441049" y="-441049"/>
        <a:ext cx="594066" cy="1476164"/>
      </dsp:txXfrm>
    </dsp:sp>
    <dsp:sp modelId="{922E37F7-E445-48C6-9D38-321D7844BD07}">
      <dsp:nvSpPr>
        <dsp:cNvPr id="0" name=""/>
        <dsp:cNvSpPr/>
      </dsp:nvSpPr>
      <dsp:spPr>
        <a:xfrm>
          <a:off x="1476164" y="0"/>
          <a:ext cx="1476164" cy="792087"/>
        </a:xfrm>
        <a:prstGeom prst="round1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C00000"/>
              </a:solidFill>
            </a:rPr>
            <a:t>FISCALITE</a:t>
          </a:r>
          <a:endParaRPr lang="fr-FR" sz="1400" kern="1200" dirty="0">
            <a:solidFill>
              <a:srgbClr val="C00000"/>
            </a:solidFill>
          </a:endParaRPr>
        </a:p>
      </dsp:txBody>
      <dsp:txXfrm>
        <a:off x="1476164" y="0"/>
        <a:ext cx="1476164" cy="594066"/>
      </dsp:txXfrm>
    </dsp:sp>
    <dsp:sp modelId="{7DFAE395-E1CA-41AE-ACE8-87B58BEDA18E}">
      <dsp:nvSpPr>
        <dsp:cNvPr id="0" name=""/>
        <dsp:cNvSpPr/>
      </dsp:nvSpPr>
      <dsp:spPr>
        <a:xfrm rot="10800000">
          <a:off x="0" y="792087"/>
          <a:ext cx="1476164" cy="792087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C00000"/>
              </a:solidFill>
            </a:rPr>
            <a:t>BILAN</a:t>
          </a:r>
          <a:endParaRPr lang="fr-FR" sz="1400" kern="1200" dirty="0">
            <a:solidFill>
              <a:srgbClr val="C00000"/>
            </a:solidFill>
          </a:endParaRPr>
        </a:p>
      </dsp:txBody>
      <dsp:txXfrm rot="10800000">
        <a:off x="0" y="990109"/>
        <a:ext cx="1476164" cy="594066"/>
      </dsp:txXfrm>
    </dsp:sp>
    <dsp:sp modelId="{B9C27C75-91F3-4B61-8862-5DFA9B1BDAA5}">
      <dsp:nvSpPr>
        <dsp:cNvPr id="0" name=""/>
        <dsp:cNvSpPr/>
      </dsp:nvSpPr>
      <dsp:spPr>
        <a:xfrm rot="5400000">
          <a:off x="1818202" y="450049"/>
          <a:ext cx="792087" cy="1476164"/>
        </a:xfrm>
        <a:prstGeom prst="round1Rect">
          <a:avLst/>
        </a:prstGeom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C00000"/>
              </a:solidFill>
            </a:rPr>
            <a:t>PAIE</a:t>
          </a:r>
          <a:endParaRPr lang="fr-FR" sz="1400" kern="1200" dirty="0">
            <a:solidFill>
              <a:srgbClr val="C00000"/>
            </a:solidFill>
          </a:endParaRPr>
        </a:p>
      </dsp:txBody>
      <dsp:txXfrm rot="5400000">
        <a:off x="1917213" y="549060"/>
        <a:ext cx="594066" cy="1476164"/>
      </dsp:txXfrm>
    </dsp:sp>
    <dsp:sp modelId="{1AA2FC4B-6193-4C4D-8C75-7F5A9978178C}">
      <dsp:nvSpPr>
        <dsp:cNvPr id="0" name=""/>
        <dsp:cNvSpPr/>
      </dsp:nvSpPr>
      <dsp:spPr>
        <a:xfrm>
          <a:off x="1033314" y="594065"/>
          <a:ext cx="885698" cy="396043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rgbClr val="C00000"/>
              </a:solidFill>
            </a:rPr>
            <a:t>BTS CG</a:t>
          </a:r>
          <a:endParaRPr lang="fr-FR" sz="1400" b="1" kern="1200" dirty="0">
            <a:solidFill>
              <a:srgbClr val="C00000"/>
            </a:solidFill>
          </a:endParaRPr>
        </a:p>
      </dsp:txBody>
      <dsp:txXfrm>
        <a:off x="1033314" y="594065"/>
        <a:ext cx="885698" cy="396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2D41A-29AD-476A-A382-D0DC64A3079E}" type="datetimeFigureOut">
              <a:rPr lang="fr-FR" smtClean="0"/>
              <a:pPr/>
              <a:t>29/01/2017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1691E-745F-4199-90EC-51CE85562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1691E-745F-4199-90EC-51CE855623E4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E81D96F-C82B-457A-8F78-5CFDB4D5E00F}" type="datetimeFigureOut">
              <a:rPr lang="fr-FR" smtClean="0"/>
              <a:pPr/>
              <a:t>29/01/2017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6C00330-59D1-48A9-AA15-B75E6667A0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D96F-C82B-457A-8F78-5CFDB4D5E00F}" type="datetimeFigureOut">
              <a:rPr lang="fr-FR" smtClean="0"/>
              <a:pPr/>
              <a:t>29/01/2017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330-59D1-48A9-AA15-B75E6667A0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D96F-C82B-457A-8F78-5CFDB4D5E00F}" type="datetimeFigureOut">
              <a:rPr lang="fr-FR" smtClean="0"/>
              <a:pPr/>
              <a:t>29/01/2017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330-59D1-48A9-AA15-B75E6667A0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D96F-C82B-457A-8F78-5CFDB4D5E00F}" type="datetimeFigureOut">
              <a:rPr lang="fr-FR" smtClean="0"/>
              <a:pPr/>
              <a:t>29/01/2017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330-59D1-48A9-AA15-B75E6667A0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D96F-C82B-457A-8F78-5CFDB4D5E00F}" type="datetimeFigureOut">
              <a:rPr lang="fr-FR" smtClean="0"/>
              <a:pPr/>
              <a:t>29/01/2017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330-59D1-48A9-AA15-B75E6667A0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D96F-C82B-457A-8F78-5CFDB4D5E00F}" type="datetimeFigureOut">
              <a:rPr lang="fr-FR" smtClean="0"/>
              <a:pPr/>
              <a:t>29/01/2017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330-59D1-48A9-AA15-B75E6667A0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81D96F-C82B-457A-8F78-5CFDB4D5E00F}" type="datetimeFigureOut">
              <a:rPr lang="fr-FR" smtClean="0"/>
              <a:pPr/>
              <a:t>29/01/2017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C00330-59D1-48A9-AA15-B75E6667A0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E81D96F-C82B-457A-8F78-5CFDB4D5E00F}" type="datetimeFigureOut">
              <a:rPr lang="fr-FR" smtClean="0"/>
              <a:pPr/>
              <a:t>29/01/2017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6C00330-59D1-48A9-AA15-B75E6667A0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D96F-C82B-457A-8F78-5CFDB4D5E00F}" type="datetimeFigureOut">
              <a:rPr lang="fr-FR" smtClean="0"/>
              <a:pPr/>
              <a:t>29/01/2017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330-59D1-48A9-AA15-B75E6667A0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D96F-C82B-457A-8F78-5CFDB4D5E00F}" type="datetimeFigureOut">
              <a:rPr lang="fr-FR" smtClean="0"/>
              <a:pPr/>
              <a:t>29/01/2017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330-59D1-48A9-AA15-B75E6667A0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D96F-C82B-457A-8F78-5CFDB4D5E00F}" type="datetimeFigureOut">
              <a:rPr lang="fr-FR" smtClean="0"/>
              <a:pPr/>
              <a:t>29/01/2017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330-59D1-48A9-AA15-B75E6667A0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E81D96F-C82B-457A-8F78-5CFDB4D5E00F}" type="datetimeFigureOut">
              <a:rPr lang="fr-FR" smtClean="0"/>
              <a:pPr/>
              <a:t>29/01/2017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6C00330-59D1-48A9-AA15-B75E6667A0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1000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Layout" Target="../diagrams/layout13.xml"/><Relationship Id="rId18" Type="http://schemas.openxmlformats.org/officeDocument/2006/relationships/diagramLayout" Target="../diagrams/layout14.xml"/><Relationship Id="rId3" Type="http://schemas.openxmlformats.org/officeDocument/2006/relationships/diagramLayout" Target="../diagrams/layout11.xml"/><Relationship Id="rId21" Type="http://schemas.microsoft.com/office/2007/relationships/diagramDrawing" Target="../diagrams/drawing14.xml"/><Relationship Id="rId7" Type="http://schemas.openxmlformats.org/officeDocument/2006/relationships/diagramData" Target="../diagrams/data12.xml"/><Relationship Id="rId12" Type="http://schemas.openxmlformats.org/officeDocument/2006/relationships/diagramData" Target="../diagrams/data13.xml"/><Relationship Id="rId17" Type="http://schemas.openxmlformats.org/officeDocument/2006/relationships/diagramData" Target="../diagrams/data14.xml"/><Relationship Id="rId2" Type="http://schemas.openxmlformats.org/officeDocument/2006/relationships/diagramData" Target="../diagrams/data11.xml"/><Relationship Id="rId16" Type="http://schemas.microsoft.com/office/2007/relationships/diagramDrawing" Target="../diagrams/drawing13.xml"/><Relationship Id="rId20" Type="http://schemas.openxmlformats.org/officeDocument/2006/relationships/diagramColors" Target="../diagrams/colors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5" Type="http://schemas.openxmlformats.org/officeDocument/2006/relationships/diagramColors" Target="../diagrams/colors13.xml"/><Relationship Id="rId10" Type="http://schemas.openxmlformats.org/officeDocument/2006/relationships/diagramColors" Target="../diagrams/colors12.xml"/><Relationship Id="rId19" Type="http://schemas.openxmlformats.org/officeDocument/2006/relationships/diagramQuickStyle" Target="../diagrams/quickStyle14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1742951"/>
            <a:ext cx="8458200" cy="1470025"/>
          </a:xfrm>
        </p:spPr>
        <p:txBody>
          <a:bodyPr/>
          <a:lstStyle/>
          <a:p>
            <a:r>
              <a:rPr lang="fr-FR" dirty="0" smtClean="0"/>
              <a:t>LYCEE ANDRE MAUROIS</a:t>
            </a:r>
            <a:br>
              <a:rPr lang="fr-FR" dirty="0" smtClean="0"/>
            </a:br>
            <a:r>
              <a:rPr lang="fr-FR" dirty="0" smtClean="0"/>
              <a:t>STS Comptabilité et Gestion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Dominique Jouet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Enseignant en STS CG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5148064" y="4653136"/>
          <a:ext cx="3552056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40960" cy="864096"/>
          </a:xfrm>
        </p:spPr>
        <p:txBody>
          <a:bodyPr>
            <a:noAutofit/>
          </a:bodyPr>
          <a:lstStyle/>
          <a:p>
            <a:r>
              <a:rPr lang="fr-FR" sz="3400" u="dbl" dirty="0" smtClean="0">
                <a:solidFill>
                  <a:schemeClr val="tx2">
                    <a:lumMod val="75000"/>
                  </a:schemeClr>
                </a:solidFill>
              </a:rPr>
              <a:t>3. La certification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29712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rgbClr val="C00000"/>
                </a:solidFill>
              </a:rPr>
              <a:t>3.2. Les épreuves en fin de formation</a:t>
            </a:r>
          </a:p>
          <a:p>
            <a:pPr lvl="1">
              <a:spcBef>
                <a:spcPts val="1200"/>
              </a:spcBef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Culture générale et expression</a:t>
            </a:r>
          </a:p>
          <a:p>
            <a:pPr lvl="1">
              <a:spcBef>
                <a:spcPts val="1200"/>
              </a:spcBef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LV obligatoire Anglais</a:t>
            </a:r>
          </a:p>
          <a:p>
            <a:pPr lvl="1">
              <a:spcBef>
                <a:spcPts val="1200"/>
              </a:spcBef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Economie et Droit</a:t>
            </a:r>
          </a:p>
          <a:p>
            <a:pPr lvl="1">
              <a:spcBef>
                <a:spcPts val="1200"/>
              </a:spcBef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Management</a:t>
            </a:r>
          </a:p>
          <a:p>
            <a:pPr lvl="1">
              <a:spcBef>
                <a:spcPts val="1200"/>
              </a:spcBef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Etude de cas comptable, fiscale, sociale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5868144" y="5085184"/>
          <a:ext cx="2831976" cy="1527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MERCI</a:t>
            </a:r>
            <a:b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DE VOTRE</a:t>
            </a:r>
            <a:b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ATTENTION</a:t>
            </a:r>
            <a:endParaRPr lang="fr-F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5364088" y="4869160"/>
          <a:ext cx="3336032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/>
          <p:cNvGraphicFramePr/>
          <p:nvPr/>
        </p:nvGraphicFramePr>
        <p:xfrm>
          <a:off x="5364088" y="908720"/>
          <a:ext cx="3480048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me 5"/>
          <p:cNvGraphicFramePr/>
          <p:nvPr/>
        </p:nvGraphicFramePr>
        <p:xfrm>
          <a:off x="611560" y="980728"/>
          <a:ext cx="3096344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Diagramme 6"/>
          <p:cNvGraphicFramePr/>
          <p:nvPr/>
        </p:nvGraphicFramePr>
        <p:xfrm>
          <a:off x="539552" y="4941168"/>
          <a:ext cx="324036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Plan de la présentation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76464"/>
          </a:xfrm>
        </p:spPr>
        <p:txBody>
          <a:bodyPr/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fr-FR" dirty="0" smtClean="0">
                <a:solidFill>
                  <a:srgbClr val="C00000"/>
                </a:solidFill>
              </a:rPr>
              <a:t>Les principes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du nouveau BTS CG</a:t>
            </a:r>
          </a:p>
          <a:p>
            <a:endParaRPr lang="fr-F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fr-FR" dirty="0" smtClean="0">
                <a:solidFill>
                  <a:srgbClr val="C00000"/>
                </a:solidFill>
              </a:rPr>
              <a:t>Les contenus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de la formation</a:t>
            </a:r>
          </a:p>
          <a:p>
            <a:endParaRPr lang="fr-F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3. </a:t>
            </a:r>
            <a:r>
              <a:rPr lang="fr-FR" dirty="0" smtClean="0">
                <a:solidFill>
                  <a:srgbClr val="C00000"/>
                </a:solidFill>
              </a:rPr>
              <a:t>La certification</a:t>
            </a: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5148064" y="4653136"/>
          <a:ext cx="3552056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>
            <a:noAutofit/>
          </a:bodyPr>
          <a:lstStyle/>
          <a:p>
            <a:r>
              <a:rPr lang="fr-FR" sz="3400" u="dbl" dirty="0" smtClean="0"/>
              <a:t>1. Les principes du nouveau BTS CG</a:t>
            </a:r>
            <a:endParaRPr lang="fr-FR" sz="3400" u="db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/>
          <a:lstStyle/>
          <a:p>
            <a:r>
              <a:rPr lang="fr-FR" u="sng" dirty="0" smtClean="0">
                <a:solidFill>
                  <a:srgbClr val="C00000"/>
                </a:solidFill>
              </a:rPr>
              <a:t>1.1. Vers des métiers ciblés</a:t>
            </a:r>
          </a:p>
          <a:p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55576" y="2420888"/>
          <a:ext cx="770485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256251"/>
                <a:gridCol w="28803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Fonction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En  cabinet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En entreprise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755576" y="3429000"/>
          <a:ext cx="770485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256251"/>
                <a:gridCol w="288031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C00000"/>
                          </a:solidFill>
                        </a:rPr>
                        <a:t>Comptabilité / fiscalité</a:t>
                      </a:r>
                      <a:endParaRPr lang="fr-FR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Assistant comptable</a:t>
                      </a:r>
                      <a:endParaRPr lang="fr-FR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Aide</a:t>
                      </a:r>
                      <a:r>
                        <a:rPr lang="fr-FR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comptable, comptable fournisseur, comptable client,</a:t>
                      </a:r>
                    </a:p>
                    <a:p>
                      <a:r>
                        <a:rPr lang="fr-FR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chargé de recouvrement, comptable trésorerie</a:t>
                      </a:r>
                    </a:p>
                    <a:p>
                      <a:r>
                        <a:rPr lang="fr-FR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comptable unique</a:t>
                      </a:r>
                      <a:endParaRPr lang="fr-FR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755576" y="2914144"/>
          <a:ext cx="770485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256251"/>
                <a:gridCol w="288031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C00000"/>
                          </a:solidFill>
                        </a:rPr>
                        <a:t>Paie</a:t>
                      </a:r>
                      <a:endParaRPr lang="fr-FR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Collaborateur social</a:t>
                      </a:r>
                      <a:endParaRPr lang="fr-FR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Technicien</a:t>
                      </a:r>
                      <a:r>
                        <a:rPr lang="fr-FR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paie</a:t>
                      </a:r>
                      <a:endParaRPr lang="fr-FR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Diagramme 7"/>
          <p:cNvGraphicFramePr/>
          <p:nvPr/>
        </p:nvGraphicFramePr>
        <p:xfrm>
          <a:off x="3131840" y="5229200"/>
          <a:ext cx="2808312" cy="16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29712"/>
          </a:xfrm>
        </p:spPr>
        <p:txBody>
          <a:bodyPr/>
          <a:lstStyle/>
          <a:p>
            <a:r>
              <a:rPr lang="fr-FR" u="sng" dirty="0" smtClean="0">
                <a:solidFill>
                  <a:srgbClr val="C00000"/>
                </a:solidFill>
              </a:rPr>
              <a:t>1.2. Démarches pédagogiques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Une </a:t>
            </a:r>
            <a:r>
              <a:rPr lang="fr-FR" sz="2400" dirty="0" smtClean="0">
                <a:solidFill>
                  <a:srgbClr val="C00000"/>
                </a:solidFill>
              </a:rPr>
              <a:t>formation concrète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, souvent basée sur des contextes, et en travail collectif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Un accent mis sur les </a:t>
            </a:r>
            <a:r>
              <a:rPr lang="fr-FR" sz="2400" dirty="0" smtClean="0">
                <a:solidFill>
                  <a:srgbClr val="C00000"/>
                </a:solidFill>
              </a:rPr>
              <a:t>compétences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 dans les différentes matières et sur poste informatique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Un </a:t>
            </a:r>
            <a:r>
              <a:rPr lang="fr-FR" sz="2400" dirty="0" smtClean="0">
                <a:solidFill>
                  <a:srgbClr val="C00000"/>
                </a:solidFill>
              </a:rPr>
              <a:t>passeport professionnel 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de l’étudiant, qui retrace l’acquisition des compétences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Une prise en compte des parcours de </a:t>
            </a:r>
            <a:r>
              <a:rPr lang="fr-FR" sz="2400" dirty="0" smtClean="0">
                <a:solidFill>
                  <a:srgbClr val="C00000"/>
                </a:solidFill>
              </a:rPr>
              <a:t>professionnalisation</a:t>
            </a:r>
          </a:p>
          <a:p>
            <a:pPr>
              <a:buNone/>
            </a:pP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>
            <a:noAutofit/>
          </a:bodyPr>
          <a:lstStyle/>
          <a:p>
            <a:r>
              <a:rPr lang="fr-FR" sz="3400" u="dbl" dirty="0" smtClean="0"/>
              <a:t>1. Les principes du nouveau BTS CG</a:t>
            </a:r>
            <a:endParaRPr lang="fr-FR" sz="3400" u="dbl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6300192" y="5445224"/>
          <a:ext cx="273630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40960" cy="864096"/>
          </a:xfrm>
        </p:spPr>
        <p:txBody>
          <a:bodyPr>
            <a:noAutofit/>
          </a:bodyPr>
          <a:lstStyle/>
          <a:p>
            <a:r>
              <a:rPr lang="fr-FR" sz="3400" u="dbl" dirty="0" smtClean="0">
                <a:solidFill>
                  <a:schemeClr val="tx2">
                    <a:lumMod val="75000"/>
                  </a:schemeClr>
                </a:solidFill>
              </a:rPr>
              <a:t>2. Les contenus de la formation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29712"/>
          </a:xfrm>
        </p:spPr>
        <p:txBody>
          <a:bodyPr/>
          <a:lstStyle/>
          <a:p>
            <a:r>
              <a:rPr lang="fr-FR" u="sng" dirty="0" smtClean="0">
                <a:solidFill>
                  <a:srgbClr val="C00000"/>
                </a:solidFill>
              </a:rPr>
              <a:t>2.1. L’organisation des matières et processus 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Culture générale et expression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Anglais LV obligatoire,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Economie, 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Droit, 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Management,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rgbClr val="C00000"/>
                </a:solidFill>
              </a:rPr>
              <a:t>7 processus « métiers</a:t>
            </a:r>
            <a:r>
              <a:rPr lang="fr-FR" sz="2400" b="1" dirty="0" smtClean="0">
                <a:solidFill>
                  <a:srgbClr val="C00000"/>
                </a:solidFill>
              </a:rPr>
              <a:t> »</a:t>
            </a:r>
            <a:endParaRPr lang="fr-FR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6084168" y="4941168"/>
          <a:ext cx="2615952" cy="167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rgbClr val="C00000"/>
                </a:solidFill>
              </a:rPr>
              <a:t>2.2. Les 7 processus métiers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P01 : Comptabilité Clients et Fournisseurs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P02 : Comptabilité pour clore chaque année comptable 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P03 : Fiscalité, 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P04 : Paie et relations sociales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P05 : Contrôle de gestion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P06 : Gestion financière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P07 : Systèmes d’information (informatique)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712968" cy="864096"/>
          </a:xfrm>
        </p:spPr>
        <p:txBody>
          <a:bodyPr>
            <a:noAutofit/>
          </a:bodyPr>
          <a:lstStyle/>
          <a:p>
            <a:r>
              <a:rPr lang="fr-FR" sz="3400" u="dbl" dirty="0" smtClean="0"/>
              <a:t>2. </a:t>
            </a:r>
            <a:r>
              <a:rPr lang="fr-FR" sz="3400" u="dbl" dirty="0" smtClean="0">
                <a:solidFill>
                  <a:schemeClr val="tx2">
                    <a:lumMod val="75000"/>
                  </a:schemeClr>
                </a:solidFill>
              </a:rPr>
              <a:t>Les contenus de la formation</a:t>
            </a:r>
            <a:endParaRPr lang="fr-FR" sz="3400" u="dbl" dirty="0"/>
          </a:p>
        </p:txBody>
      </p:sp>
      <p:graphicFrame>
        <p:nvGraphicFramePr>
          <p:cNvPr id="5" name="Diagramme 4"/>
          <p:cNvGraphicFramePr/>
          <p:nvPr/>
        </p:nvGraphicFramePr>
        <p:xfrm>
          <a:off x="5436096" y="3429000"/>
          <a:ext cx="3096344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2"/>
          <p:cNvSpPr txBox="1">
            <a:spLocks/>
          </p:cNvSpPr>
          <p:nvPr/>
        </p:nvSpPr>
        <p:spPr bwMode="gray">
          <a:xfrm>
            <a:off x="323528" y="1988841"/>
            <a:ext cx="8424936" cy="46805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50825" indent="-250825" eaLnBrk="0" hangingPunct="0">
              <a:spcBef>
                <a:spcPct val="60000"/>
              </a:spcBef>
              <a:spcAft>
                <a:spcPct val="40000"/>
              </a:spcAft>
              <a:buClr>
                <a:schemeClr val="hlink"/>
              </a:buClr>
              <a:buFont typeface="Wingdings" pitchFamily="2" charset="2"/>
              <a:buChar char="n"/>
              <a:defRPr/>
            </a:pPr>
            <a:r>
              <a:rPr lang="fr-FR" sz="2000" b="1" dirty="0">
                <a:solidFill>
                  <a:srgbClr val="000000"/>
                </a:solidFill>
                <a:latin typeface="Calibri" pitchFamily="34" charset="0"/>
                <a:ea typeface="+mn-ea"/>
                <a:cs typeface="Calibri"/>
              </a:rPr>
              <a:t>P7 : Fiabilisation de l’information et système d’information comptable </a:t>
            </a:r>
          </a:p>
          <a:p>
            <a:pPr marL="250825" indent="-250825" eaLnBrk="0" hangingPunct="0">
              <a:spcBef>
                <a:spcPct val="60000"/>
              </a:spcBef>
              <a:spcAft>
                <a:spcPct val="40000"/>
              </a:spcAft>
              <a:buClr>
                <a:schemeClr val="hlink"/>
              </a:buClr>
              <a:defRPr/>
            </a:pPr>
            <a:endParaRPr lang="fr-FR" sz="2000" kern="0" dirty="0">
              <a:solidFill>
                <a:schemeClr val="accent1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68313" y="2276872"/>
            <a:ext cx="8136135" cy="41044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1547664" y="2781077"/>
            <a:ext cx="6119813" cy="302418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40960" cy="864096"/>
          </a:xfrm>
        </p:spPr>
        <p:txBody>
          <a:bodyPr>
            <a:noAutofit/>
          </a:bodyPr>
          <a:lstStyle/>
          <a:p>
            <a:r>
              <a:rPr lang="fr-FR" sz="3400" u="dbl" dirty="0" smtClean="0">
                <a:solidFill>
                  <a:schemeClr val="tx2">
                    <a:lumMod val="75000"/>
                  </a:schemeClr>
                </a:solidFill>
              </a:rPr>
              <a:t>2. Les contenus de la formation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17744"/>
          </a:xfrm>
        </p:spPr>
        <p:txBody>
          <a:bodyPr/>
          <a:lstStyle/>
          <a:p>
            <a:pPr lvl="1">
              <a:spcBef>
                <a:spcPts val="1200"/>
              </a:spcBef>
              <a:buNone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339975" y="3357537"/>
            <a:ext cx="4464050" cy="1871663"/>
          </a:xfrm>
          <a:prstGeom prst="ellipse">
            <a:avLst/>
          </a:prstGeom>
          <a:solidFill>
            <a:schemeClr val="accent2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 dirty="0">
              <a:solidFill>
                <a:schemeClr val="dk1"/>
              </a:solidFill>
              <a:latin typeface="Calibri" pitchFamily="34" charset="0"/>
            </a:endParaRPr>
          </a:p>
          <a:p>
            <a:pPr marL="85725" algn="ctr">
              <a:spcBef>
                <a:spcPts val="600"/>
              </a:spcBef>
              <a:defRPr/>
            </a:pPr>
            <a:r>
              <a:rPr lang="fr-FR" b="1" dirty="0" smtClean="0">
                <a:solidFill>
                  <a:schemeClr val="dk1"/>
                </a:solidFill>
                <a:latin typeface="Calibri" pitchFamily="34" charset="0"/>
              </a:rPr>
              <a:t>P1 </a:t>
            </a:r>
            <a:r>
              <a:rPr lang="fr-FR" b="1" dirty="0">
                <a:solidFill>
                  <a:schemeClr val="dk1"/>
                </a:solidFill>
                <a:latin typeface="Calibri" pitchFamily="34" charset="0"/>
              </a:rPr>
              <a:t>- Contrôle et </a:t>
            </a:r>
            <a:r>
              <a:rPr lang="fr-FR" b="1" dirty="0" smtClean="0">
                <a:solidFill>
                  <a:srgbClr val="C00000"/>
                </a:solidFill>
                <a:latin typeface="Calibri" pitchFamily="34" charset="0"/>
              </a:rPr>
              <a:t>traitement </a:t>
            </a:r>
            <a:r>
              <a:rPr lang="fr-FR" b="1" dirty="0">
                <a:solidFill>
                  <a:srgbClr val="C00000"/>
                </a:solidFill>
                <a:latin typeface="Calibri" pitchFamily="34" charset="0"/>
              </a:rPr>
              <a:t>comptable </a:t>
            </a:r>
            <a:r>
              <a:rPr lang="fr-FR" b="1" dirty="0" smtClean="0">
                <a:solidFill>
                  <a:schemeClr val="dk1"/>
                </a:solidFill>
                <a:latin typeface="Calibri" pitchFamily="34" charset="0"/>
              </a:rPr>
              <a:t>des </a:t>
            </a:r>
            <a:r>
              <a:rPr lang="fr-FR" b="1" dirty="0">
                <a:solidFill>
                  <a:schemeClr val="dk1"/>
                </a:solidFill>
                <a:latin typeface="Calibri" pitchFamily="34" charset="0"/>
              </a:rPr>
              <a:t>opérations </a:t>
            </a:r>
            <a:r>
              <a:rPr lang="fr-FR" b="1" dirty="0" smtClean="0">
                <a:solidFill>
                  <a:schemeClr val="dk1"/>
                </a:solidFill>
                <a:latin typeface="Calibri" pitchFamily="34" charset="0"/>
              </a:rPr>
              <a:t>commerciales</a:t>
            </a:r>
            <a:endParaRPr lang="fr-FR" dirty="0"/>
          </a:p>
          <a:p>
            <a:pPr marL="85725" algn="ctr">
              <a:spcBef>
                <a:spcPts val="600"/>
              </a:spcBef>
              <a:defRPr/>
            </a:pPr>
            <a:r>
              <a:rPr lang="fr-FR" b="1" dirty="0" smtClean="0">
                <a:solidFill>
                  <a:schemeClr val="dk1"/>
                </a:solidFill>
                <a:latin typeface="Calibri" pitchFamily="34" charset="0"/>
              </a:rPr>
              <a:t> </a:t>
            </a:r>
            <a:r>
              <a:rPr lang="fr-FR" b="1" dirty="0">
                <a:solidFill>
                  <a:schemeClr val="dk1"/>
                </a:solidFill>
                <a:latin typeface="Calibri" pitchFamily="34" charset="0"/>
              </a:rPr>
              <a:t>P2 –Contrôle et production de </a:t>
            </a:r>
            <a:r>
              <a:rPr lang="fr-FR" b="1" dirty="0">
                <a:solidFill>
                  <a:srgbClr val="C00000"/>
                </a:solidFill>
                <a:latin typeface="Calibri" pitchFamily="34" charset="0"/>
              </a:rPr>
              <a:t>l’information financière </a:t>
            </a:r>
          </a:p>
          <a:p>
            <a:pPr algn="ctr">
              <a:defRPr/>
            </a:pPr>
            <a:endParaRPr lang="fr-FR" dirty="0"/>
          </a:p>
        </p:txBody>
      </p:sp>
      <p:sp>
        <p:nvSpPr>
          <p:cNvPr id="9" name="ZoneTexte 6"/>
          <p:cNvSpPr txBox="1">
            <a:spLocks noChangeArrowheads="1"/>
          </p:cNvSpPr>
          <p:nvPr/>
        </p:nvSpPr>
        <p:spPr bwMode="auto">
          <a:xfrm>
            <a:off x="2771775" y="2987105"/>
            <a:ext cx="3600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  <a:latin typeface="Calibri" pitchFamily="34" charset="0"/>
              </a:rPr>
              <a:t>P3 - Gestion des </a:t>
            </a:r>
            <a:r>
              <a:rPr lang="fr-FR" b="1" dirty="0">
                <a:solidFill>
                  <a:srgbClr val="C00000"/>
                </a:solidFill>
                <a:latin typeface="Calibri" pitchFamily="34" charset="0"/>
              </a:rPr>
              <a:t>obligations fiscales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843808" y="5220940"/>
            <a:ext cx="3398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  <a:latin typeface="Calibri" pitchFamily="34" charset="0"/>
              </a:rPr>
              <a:t>P4 - Gestion des </a:t>
            </a:r>
            <a:r>
              <a:rPr lang="fr-FR" b="1" dirty="0">
                <a:solidFill>
                  <a:srgbClr val="C00000"/>
                </a:solidFill>
                <a:latin typeface="Calibri" pitchFamily="34" charset="0"/>
              </a:rPr>
              <a:t>relations sociales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2699891" y="2411596"/>
            <a:ext cx="3816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  <a:latin typeface="Calibri" pitchFamily="34" charset="0"/>
              </a:rPr>
              <a:t>P5 - </a:t>
            </a:r>
            <a:r>
              <a:rPr lang="fr-FR" b="1" dirty="0">
                <a:solidFill>
                  <a:srgbClr val="C00000"/>
                </a:solidFill>
                <a:latin typeface="Calibri" pitchFamily="34" charset="0"/>
              </a:rPr>
              <a:t>Analyse et prévision </a:t>
            </a:r>
            <a:r>
              <a:rPr lang="fr-FR" b="1" dirty="0">
                <a:solidFill>
                  <a:srgbClr val="000000"/>
                </a:solidFill>
                <a:latin typeface="Calibri" pitchFamily="34" charset="0"/>
              </a:rPr>
              <a:t>de </a:t>
            </a:r>
            <a:r>
              <a:rPr lang="fr-FR" b="1" dirty="0" smtClean="0">
                <a:solidFill>
                  <a:srgbClr val="000000"/>
                </a:solidFill>
                <a:latin typeface="Calibri" pitchFamily="34" charset="0"/>
              </a:rPr>
              <a:t>l’activité</a:t>
            </a:r>
            <a:endParaRPr lang="fr-FR" dirty="0"/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2770981" y="5869012"/>
            <a:ext cx="4105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000000"/>
                </a:solidFill>
                <a:latin typeface="Calibri" pitchFamily="34" charset="0"/>
              </a:rPr>
              <a:t>P6 - Analyse de la </a:t>
            </a:r>
            <a:r>
              <a:rPr lang="fr-FR" b="1" dirty="0">
                <a:solidFill>
                  <a:srgbClr val="C00000"/>
                </a:solidFill>
                <a:latin typeface="Calibri" pitchFamily="34" charset="0"/>
              </a:rPr>
              <a:t>situation financière</a:t>
            </a: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15" name="Diagramme 14"/>
          <p:cNvGraphicFramePr/>
          <p:nvPr/>
        </p:nvGraphicFramePr>
        <p:xfrm>
          <a:off x="6588224" y="692696"/>
          <a:ext cx="241176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8" grpId="0" animBg="1"/>
      <p:bldP spid="7" grpId="0" animBg="1"/>
      <p:bldP spid="9" grpId="0"/>
      <p:bldP spid="10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40960" cy="864096"/>
          </a:xfrm>
        </p:spPr>
        <p:txBody>
          <a:bodyPr>
            <a:noAutofit/>
          </a:bodyPr>
          <a:lstStyle/>
          <a:p>
            <a:r>
              <a:rPr lang="fr-FR" sz="3400" u="dbl" dirty="0" smtClean="0">
                <a:solidFill>
                  <a:schemeClr val="tx2">
                    <a:lumMod val="75000"/>
                  </a:schemeClr>
                </a:solidFill>
              </a:rPr>
              <a:t>3. La certification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29712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rgbClr val="C00000"/>
                </a:solidFill>
              </a:rPr>
              <a:t>3.1. Le Contrôle en Cours de Formation (CCF)</a:t>
            </a:r>
          </a:p>
          <a:p>
            <a:pPr lvl="1">
              <a:spcBef>
                <a:spcPts val="1200"/>
              </a:spcBef>
            </a:pPr>
            <a:r>
              <a:rPr lang="fr-FR" dirty="0" smtClean="0">
                <a:solidFill>
                  <a:srgbClr val="C00000"/>
                </a:solidFill>
              </a:rPr>
              <a:t>Pratique comptable, fiscale, sociale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 :</a:t>
            </a:r>
          </a:p>
          <a:p>
            <a:pPr lvl="2">
              <a:spcBef>
                <a:spcPts val="600"/>
              </a:spcBef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Une note qui peut évoluer au cours de la formation</a:t>
            </a:r>
          </a:p>
          <a:p>
            <a:pPr lvl="2"/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Une épreuve notée en fin de deuxième année</a:t>
            </a:r>
          </a:p>
          <a:p>
            <a:pPr lvl="1">
              <a:spcBef>
                <a:spcPts val="1200"/>
              </a:spcBef>
            </a:pPr>
            <a:r>
              <a:rPr lang="fr-FR" dirty="0" smtClean="0">
                <a:solidFill>
                  <a:srgbClr val="C00000"/>
                </a:solidFill>
              </a:rPr>
              <a:t>Contrôle de gestion et analyse financière</a:t>
            </a:r>
          </a:p>
          <a:p>
            <a:pPr lvl="2">
              <a:spcBef>
                <a:spcPts val="600"/>
              </a:spcBef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Une note qui peut évoluer au cours de la formation</a:t>
            </a:r>
          </a:p>
          <a:p>
            <a:pPr lvl="2"/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Une épreuve notée en fin de deuxième année</a:t>
            </a:r>
          </a:p>
        </p:txBody>
      </p:sp>
      <p:graphicFrame>
        <p:nvGraphicFramePr>
          <p:cNvPr id="6" name="Diagramme 5"/>
          <p:cNvGraphicFramePr/>
          <p:nvPr/>
        </p:nvGraphicFramePr>
        <p:xfrm>
          <a:off x="5580112" y="5085184"/>
          <a:ext cx="3120008" cy="1527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40960" cy="864096"/>
          </a:xfrm>
        </p:spPr>
        <p:txBody>
          <a:bodyPr>
            <a:noAutofit/>
          </a:bodyPr>
          <a:lstStyle/>
          <a:p>
            <a:r>
              <a:rPr lang="fr-FR" sz="3400" u="dbl" dirty="0" smtClean="0">
                <a:solidFill>
                  <a:schemeClr val="tx2">
                    <a:lumMod val="75000"/>
                  </a:schemeClr>
                </a:solidFill>
              </a:rPr>
              <a:t>3. La certification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29712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rgbClr val="C00000"/>
                </a:solidFill>
              </a:rPr>
              <a:t>3.1. Le Contrôle en Cours de Formation (suite)</a:t>
            </a:r>
          </a:p>
          <a:p>
            <a:pPr lvl="1">
              <a:spcBef>
                <a:spcPts val="1200"/>
              </a:spcBef>
            </a:pPr>
            <a:r>
              <a:rPr lang="fr-FR" dirty="0" smtClean="0">
                <a:solidFill>
                  <a:srgbClr val="C00000"/>
                </a:solidFill>
              </a:rPr>
              <a:t>Parcours de professionnalisation</a:t>
            </a:r>
          </a:p>
          <a:p>
            <a:pPr lvl="2"/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1 note à partir du stage et de la professionnalisation</a:t>
            </a:r>
          </a:p>
          <a:p>
            <a:pPr lvl="1">
              <a:spcBef>
                <a:spcPts val="1200"/>
              </a:spcBef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Un </a:t>
            </a:r>
            <a:r>
              <a:rPr lang="fr-FR" dirty="0" smtClean="0">
                <a:solidFill>
                  <a:srgbClr val="C00000"/>
                </a:solidFill>
              </a:rPr>
              <a:t>passeport professionnel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où vous inscrivez vos compétences travaillées tout au long de la formation</a:t>
            </a:r>
          </a:p>
          <a:p>
            <a:pPr lvl="1">
              <a:spcBef>
                <a:spcPts val="1200"/>
              </a:spcBef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 Deux épreuves de </a:t>
            </a:r>
            <a:r>
              <a:rPr lang="fr-FR" dirty="0" smtClean="0">
                <a:solidFill>
                  <a:srgbClr val="C00000"/>
                </a:solidFill>
              </a:rPr>
              <a:t>mathématiques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 en cours d’année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5796136" y="5085184"/>
          <a:ext cx="2952328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7363</TotalTime>
  <Words>515</Words>
  <Application>Microsoft Office PowerPoint</Application>
  <PresentationFormat>Affichage à l'écran (4:3)</PresentationFormat>
  <Paragraphs>151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Urbain</vt:lpstr>
      <vt:lpstr>LYCEE ANDRE MAUROIS STS Comptabilité et Gestion</vt:lpstr>
      <vt:lpstr>Plan de la présentation</vt:lpstr>
      <vt:lpstr>1. Les principes du nouveau BTS CG</vt:lpstr>
      <vt:lpstr>1. Les principes du nouveau BTS CG</vt:lpstr>
      <vt:lpstr>2. Les contenus de la formation</vt:lpstr>
      <vt:lpstr>2. Les contenus de la formation</vt:lpstr>
      <vt:lpstr>2. Les contenus de la formation</vt:lpstr>
      <vt:lpstr>3. La certification</vt:lpstr>
      <vt:lpstr>3. La certification</vt:lpstr>
      <vt:lpstr>3. La certification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Dominique Jouet</dc:creator>
  <cp:lastModifiedBy>Dominique Jouet</cp:lastModifiedBy>
  <cp:revision>133</cp:revision>
  <dcterms:created xsi:type="dcterms:W3CDTF">2015-07-23T12:41:56Z</dcterms:created>
  <dcterms:modified xsi:type="dcterms:W3CDTF">2017-01-29T11:15:06Z</dcterms:modified>
</cp:coreProperties>
</file>